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60" r:id="rId2"/>
    <p:sldId id="275" r:id="rId3"/>
    <p:sldId id="276" r:id="rId4"/>
    <p:sldId id="278" r:id="rId5"/>
    <p:sldId id="277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3"/>
    <p:restoredTop sz="94694"/>
  </p:normalViewPr>
  <p:slideViewPr>
    <p:cSldViewPr snapToGrid="0">
      <p:cViewPr varScale="1">
        <p:scale>
          <a:sx n="79" d="100"/>
          <a:sy n="79" d="100"/>
        </p:scale>
        <p:origin x="12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B99F2-2D46-D543-B88A-9A8162C27929}" type="datetimeFigureOut">
              <a:rPr lang="en-NO" smtClean="0"/>
              <a:t>07/03/2025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5798-78F1-D64F-A53A-E2E12159492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4107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mø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0C0E33D1-9EFF-3A1A-7344-E461E4A00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201899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9" name="Picture 18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FD057202-C39F-FAA1-487C-60EA83ADCA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2357" y="4867800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74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 og to kolonner mørk (tekst/bilde/graf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D6445C30-1588-D6C3-4A50-6ABC6F416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8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hvit (tekst/bilde/graf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5" name="Picture 4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CE829226-170F-7277-90DB-DCE1FBE73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70920"/>
            <a:ext cx="4129976" cy="41299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2EE115-9BAA-F618-87C2-EF3F2FD0E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7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med tittel og tekst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41D012A4-0EF9-B41D-7BC3-CF986139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B23269E5-8ED3-9353-F60C-DC0CF9885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201899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1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med tittel og tekst (l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41D012A4-0EF9-B41D-7BC3-CF986139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B23269E5-8ED3-9353-F60C-DC0CF9885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 høyre (lys blå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71" y="368301"/>
            <a:ext cx="4391040" cy="163412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8071" y="2144485"/>
            <a:ext cx="4391040" cy="425631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pic>
        <p:nvPicPr>
          <p:cNvPr id="9" name="Picture 8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C0ED4703-4562-3447-16DF-63A669A6E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876922">
            <a:off x="405334" y="3315390"/>
            <a:ext cx="2514600" cy="40386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56F73E-F48F-CD0D-59E0-CBCE2F885A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52000" y="0"/>
            <a:ext cx="6840000" cy="68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Klikk på ikonet for å bytte bildet</a:t>
            </a:r>
          </a:p>
        </p:txBody>
      </p:sp>
    </p:spTree>
    <p:extLst>
      <p:ext uri="{BB962C8B-B14F-4D97-AF65-F5344CB8AC3E}">
        <p14:creationId xmlns:p14="http://schemas.microsoft.com/office/powerpoint/2010/main" val="102759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 venstre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4552" y="368300"/>
            <a:ext cx="4224048" cy="16891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34552" y="2057400"/>
            <a:ext cx="4224048" cy="433251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67C28D15-5D39-2780-0FAC-040244A5C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F4235B-FE00-7DC6-72A5-6D2C073BB4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Klikk på ikonet for å bytte bildet</a:t>
            </a:r>
          </a:p>
        </p:txBody>
      </p:sp>
    </p:spTree>
    <p:extLst>
      <p:ext uri="{BB962C8B-B14F-4D97-AF65-F5344CB8AC3E}">
        <p14:creationId xmlns:p14="http://schemas.microsoft.com/office/powerpoint/2010/main" val="325027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tekst/bilde/video/graf (lys blå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DEB1291-6370-59E0-A7AD-4240C6561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593118A9-12E4-F613-D4EA-BD97D3B33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7C66-BBED-9DB2-F874-4195E2DF49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64688" y="1164231"/>
            <a:ext cx="8062624" cy="4598987"/>
          </a:xfrm>
        </p:spPr>
        <p:txBody>
          <a:bodyPr/>
          <a:lstStyle/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48597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tekst/bilde/video/graf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2A268CB3-BEEA-A0E7-566C-CABFDEC11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AC478272-F298-B87B-1E93-E009F50DA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7C66-BBED-9DB2-F874-4195E2DF49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64688" y="1175806"/>
            <a:ext cx="8062624" cy="4598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010475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EF4A2B-A103-7010-E9ED-4BAF21C86D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NO" dirty="0"/>
              <a:t>Klikk på ikonet for et nytt heldekkende bilde</a:t>
            </a:r>
          </a:p>
        </p:txBody>
      </p:sp>
    </p:spTree>
    <p:extLst>
      <p:ext uri="{BB962C8B-B14F-4D97-AF65-F5344CB8AC3E}">
        <p14:creationId xmlns:p14="http://schemas.microsoft.com/office/powerpoint/2010/main" val="488894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FF648770-25CA-D36C-E455-ABEBAD25D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306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kolonne</a:t>
            </a:r>
            <a:r>
              <a:rPr lang="en-GB" dirty="0"/>
              <a:t>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54605"/>
            <a:ext cx="5157787" cy="38461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3068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kolonne</a:t>
            </a:r>
            <a:r>
              <a:rPr lang="en-GB" dirty="0"/>
              <a:t>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4601"/>
            <a:ext cx="5183188" cy="38461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E6938E-CC9C-EFB1-A181-90C110992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9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7FA50F6-045F-9462-D0E8-800527DDC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</p:spTree>
    <p:extLst>
      <p:ext uri="{BB962C8B-B14F-4D97-AF65-F5344CB8AC3E}">
        <p14:creationId xmlns:p14="http://schemas.microsoft.com/office/powerpoint/2010/main" val="9392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med runde hjørner)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FF648770-25CA-D36C-E455-ABEBAD25D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171834"/>
            <a:ext cx="3198812" cy="202894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BD2EC2-DC41-3D50-1AC1-A061D066E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788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 dirty="0"/>
              <a:t>Click icon to add picture</a:t>
            </a:r>
            <a:endParaRPr lang="en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1F7DC4-83A5-438D-50D6-E599605228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0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E4D0266-F323-607D-EB58-C0783378ED1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4171834"/>
            <a:ext cx="3198812" cy="2028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B59B558-EDF8-80BE-5AA5-79EA2956D6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AA41D9-AB05-1D2D-8286-EA119C28809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96594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6AD7523-B7EB-2857-3A68-1F7391EB940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496594" y="4171834"/>
            <a:ext cx="3198812" cy="2028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45002AF-438A-0F6D-7813-B65567042D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96594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40C186-EBD8-EAAE-61E0-B37C5E028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05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151807" y="1"/>
            <a:ext cx="604019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8E6031D-1235-5C38-EEBE-7A94667D86DC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1"/>
            <a:ext cx="604019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8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A64C5F2-0AD3-CEF2-BED2-9551F711EE6A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944DA0E-80AB-CE07-001B-5C67DF94BFAE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4112820" y="1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10063D9-A9A0-AC61-7E40-6CFA0AEE5B7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8229600" y="1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19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mø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2A268CB3-BEEA-A0E7-566C-CABFDEC11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AC478272-F298-B87B-1E93-E009F50DA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78104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5" name="Picture 4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86B9887A-8A99-3CE0-87CB-9248BA7DE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9650" y="1625477"/>
            <a:ext cx="3413008" cy="328123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D0687E-B56E-9DC7-5073-E2C29FAD0A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10" y="5326380"/>
            <a:ext cx="2982912" cy="1314450"/>
          </a:xfrm>
          <a:ln>
            <a:noFill/>
          </a:ln>
        </p:spPr>
        <p:txBody>
          <a:bodyPr/>
          <a:lstStyle>
            <a:lvl1pPr marL="0" indent="0">
              <a:buNone/>
              <a:defRPr sz="1400" b="0" u="none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 marL="9144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KONTAKTINFO (</a:t>
            </a:r>
            <a:r>
              <a:rPr lang="en-GB" dirty="0" err="1"/>
              <a:t>navn</a:t>
            </a:r>
            <a:r>
              <a:rPr lang="en-GB" dirty="0"/>
              <a:t>, e-post, </a:t>
            </a:r>
            <a:r>
              <a:rPr lang="en-GB" dirty="0" err="1"/>
              <a:t>mobilnr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Navnesen</a:t>
            </a:r>
            <a:endParaRPr lang="en-GB" dirty="0"/>
          </a:p>
          <a:p>
            <a:pPr lvl="0"/>
            <a:r>
              <a:rPr lang="en-GB" dirty="0" err="1"/>
              <a:t>Navn.navnesen@inspiria.no</a:t>
            </a:r>
            <a:endParaRPr lang="en-GB" dirty="0"/>
          </a:p>
          <a:p>
            <a:pPr lvl="0"/>
            <a:r>
              <a:rPr lang="en-GB" dirty="0"/>
              <a:t>0047 XXX XX XXX</a:t>
            </a:r>
          </a:p>
        </p:txBody>
      </p:sp>
    </p:spTree>
    <p:extLst>
      <p:ext uri="{BB962C8B-B14F-4D97-AF65-F5344CB8AC3E}">
        <p14:creationId xmlns:p14="http://schemas.microsoft.com/office/powerpoint/2010/main" val="1921537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593336D-7F45-4EAF-8B7B-D52583C1CB63}"/>
              </a:ext>
            </a:extLst>
          </p:cNvPr>
          <p:cNvSpPr/>
          <p:nvPr userDrawn="1"/>
        </p:nvSpPr>
        <p:spPr>
          <a:xfrm rot="1159958">
            <a:off x="75233" y="4658205"/>
            <a:ext cx="3454713" cy="2335846"/>
          </a:xfrm>
          <a:prstGeom prst="rtTriangl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0567D9-0FB6-1CD1-4BAA-C695F58B1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10" y="5326380"/>
            <a:ext cx="2982912" cy="1314450"/>
          </a:xfrm>
          <a:ln>
            <a:noFill/>
          </a:ln>
        </p:spPr>
        <p:txBody>
          <a:bodyPr/>
          <a:lstStyle>
            <a:lvl1pPr marL="0" indent="0">
              <a:buNone/>
              <a:defRPr sz="1400" b="0" u="none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 marL="9144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KONTAKTINFO (</a:t>
            </a:r>
            <a:r>
              <a:rPr lang="en-GB" dirty="0" err="1"/>
              <a:t>navn</a:t>
            </a:r>
            <a:r>
              <a:rPr lang="en-GB" dirty="0"/>
              <a:t>, e-post, </a:t>
            </a:r>
            <a:r>
              <a:rPr lang="en-GB" dirty="0" err="1"/>
              <a:t>mobilnr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Navnesen</a:t>
            </a:r>
            <a:endParaRPr lang="en-GB" dirty="0"/>
          </a:p>
          <a:p>
            <a:pPr lvl="0"/>
            <a:r>
              <a:rPr lang="en-GB" dirty="0" err="1"/>
              <a:t>Navn.navnesen@inspiria.no</a:t>
            </a:r>
            <a:endParaRPr lang="en-GB" dirty="0"/>
          </a:p>
          <a:p>
            <a:pPr lvl="0"/>
            <a:r>
              <a:rPr lang="en-GB" dirty="0"/>
              <a:t>0047 XXX XX XXX</a:t>
            </a:r>
          </a:p>
        </p:txBody>
      </p:sp>
      <p:pic>
        <p:nvPicPr>
          <p:cNvPr id="7" name="Picture 6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8B9C0C16-068B-D938-345B-C6DD7629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60981"/>
            <a:ext cx="4129976" cy="4129976"/>
          </a:xfrm>
          <a:prstGeom prst="rect">
            <a:avLst/>
          </a:prstGeom>
        </p:spPr>
      </p:pic>
      <p:pic>
        <p:nvPicPr>
          <p:cNvPr id="6" name="Picture 5" descr="A logo for a science center&#10;&#10;Description automatically generated">
            <a:extLst>
              <a:ext uri="{FF2B5EF4-FFF2-40B4-BE49-F238E27FC236}">
                <a16:creationId xmlns:a16="http://schemas.microsoft.com/office/drawing/2014/main" id="{9248C4B2-ECA4-6311-D7C6-BEDA23FBC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168" y="1520825"/>
            <a:ext cx="3289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0" name="Picture 9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904A38DD-1843-2B20-1EF9-7EB609A5F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32133" y="-453735"/>
            <a:ext cx="3403324" cy="3403324"/>
          </a:xfrm>
          <a:prstGeom prst="rect">
            <a:avLst/>
          </a:prstGeom>
        </p:spPr>
      </p:pic>
      <p:pic>
        <p:nvPicPr>
          <p:cNvPr id="13" name="Picture 12" descr="A logo for a science center&#10;&#10;Description automatically generated">
            <a:extLst>
              <a:ext uri="{FF2B5EF4-FFF2-40B4-BE49-F238E27FC236}">
                <a16:creationId xmlns:a16="http://schemas.microsoft.com/office/drawing/2014/main" id="{A80E954F-E528-66E3-3D26-720F4398A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9363" y="4873967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0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bilde ly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485054"/>
            <a:ext cx="8761412" cy="146519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788" y="2096628"/>
            <a:ext cx="5943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pic>
        <p:nvPicPr>
          <p:cNvPr id="10" name="Picture 9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904A38DD-1843-2B20-1EF9-7EB609A5F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42060" y="3429000"/>
            <a:ext cx="3728605" cy="3728605"/>
          </a:xfrm>
          <a:prstGeom prst="rect">
            <a:avLst/>
          </a:prstGeom>
        </p:spPr>
      </p:pic>
      <p:pic>
        <p:nvPicPr>
          <p:cNvPr id="9" name="Picture 8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73D49FF0-4608-DFAE-61CB-6426ECCA67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9363" y="392349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bilde mørk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1" name="Picture 10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0C0E33D1-9EFF-3A1A-7344-E461E4A00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842711">
            <a:off x="444029" y="-150380"/>
            <a:ext cx="2514600" cy="4038600"/>
          </a:xfrm>
          <a:prstGeom prst="rect">
            <a:avLst/>
          </a:prstGeom>
        </p:spPr>
      </p:pic>
      <p:pic>
        <p:nvPicPr>
          <p:cNvPr id="17" name="Picture 16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DD6F56E4-E1E1-14E4-7579-04D4E8A15D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9363" y="393038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7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 og tittel (hvi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961660"/>
            <a:ext cx="10515600" cy="84700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5835650"/>
            <a:ext cx="10515600" cy="365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3C997A-7BFD-CCDD-0E33-2152133680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9788" y="1160463"/>
            <a:ext cx="10512425" cy="34353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NO" dirty="0"/>
              <a:t>Klikk på ikon for bytte av panoramabilde</a:t>
            </a:r>
          </a:p>
        </p:txBody>
      </p:sp>
      <p:sp>
        <p:nvSpPr>
          <p:cNvPr id="8" name="Vertical Text Placeholder 7">
            <a:extLst>
              <a:ext uri="{FF2B5EF4-FFF2-40B4-BE49-F238E27FC236}">
                <a16:creationId xmlns:a16="http://schemas.microsoft.com/office/drawing/2014/main" id="{E6475878-AE9E-743F-E451-60D8ED8BD982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367209" y="1148888"/>
            <a:ext cx="450850" cy="3492500"/>
          </a:xfrm>
          <a:solidFill>
            <a:srgbClr val="FFFFFF">
              <a:alpha val="75000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sp>
        <p:nvSpPr>
          <p:cNvPr id="10" name="Vertical Text Placeholder 7">
            <a:extLst>
              <a:ext uri="{FF2B5EF4-FFF2-40B4-BE49-F238E27FC236}">
                <a16:creationId xmlns:a16="http://schemas.microsoft.com/office/drawing/2014/main" id="{D9D71020-A5FF-A904-130D-5C3B59273DD1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7859711" y="1160463"/>
            <a:ext cx="450850" cy="3492500"/>
          </a:xfrm>
          <a:solidFill>
            <a:srgbClr val="FFFFFF">
              <a:alpha val="75171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sp>
        <p:nvSpPr>
          <p:cNvPr id="11" name="Vertical Text Placeholder 7">
            <a:extLst>
              <a:ext uri="{FF2B5EF4-FFF2-40B4-BE49-F238E27FC236}">
                <a16:creationId xmlns:a16="http://schemas.microsoft.com/office/drawing/2014/main" id="{E1D89A83-CF1C-8A7B-37F5-5AB75396A2A0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 rot="16200000">
            <a:off x="9605961" y="1374312"/>
            <a:ext cx="450850" cy="3041651"/>
          </a:xfrm>
          <a:solidFill>
            <a:srgbClr val="FFFFFF">
              <a:alpha val="75453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pic>
        <p:nvPicPr>
          <p:cNvPr id="13" name="Picture 12" descr="A logo for a science center&#10;&#10;Description automatically generated">
            <a:extLst>
              <a:ext uri="{FF2B5EF4-FFF2-40B4-BE49-F238E27FC236}">
                <a16:creationId xmlns:a16="http://schemas.microsoft.com/office/drawing/2014/main" id="{7FF75819-B7FC-62C9-4F26-B2102DB98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9363" y="4890950"/>
            <a:ext cx="1644650" cy="1581150"/>
          </a:xfrm>
          <a:prstGeom prst="rect">
            <a:avLst/>
          </a:prstGeom>
        </p:spPr>
      </p:pic>
      <p:pic>
        <p:nvPicPr>
          <p:cNvPr id="14" name="Picture 13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E6C27ACA-0617-0704-15A7-24F64049BD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32133" y="-453735"/>
            <a:ext cx="3403324" cy="34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0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7FA50F6-045F-9462-D0E8-800527DDC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</p:spTree>
    <p:extLst>
      <p:ext uri="{BB962C8B-B14F-4D97-AF65-F5344CB8AC3E}">
        <p14:creationId xmlns:p14="http://schemas.microsoft.com/office/powerpoint/2010/main" val="246248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hvi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4" name="Picture 3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4C469B05-14C0-4373-76C5-0462A4D18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70920"/>
            <a:ext cx="4129976" cy="41299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F42770-59A3-A2F6-5F7B-51EE77B3D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lys (tekst/bilde/gra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D6445C30-1588-D6C3-4A50-6ABC6F416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/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/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19DEA1-B1F4-853E-3FE3-D8B6F516E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8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3384"/>
            <a:ext cx="10515600" cy="787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0626"/>
            <a:ext cx="10515600" cy="4646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96AC57-1B33-9C49-76BA-8884BFA92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</p:spTree>
    <p:extLst>
      <p:ext uri="{BB962C8B-B14F-4D97-AF65-F5344CB8AC3E}">
        <p14:creationId xmlns:p14="http://schemas.microsoft.com/office/powerpoint/2010/main" val="322449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73" r:id="rId3"/>
    <p:sldLayoutId id="2147483700" r:id="rId4"/>
    <p:sldLayoutId id="2147483699" r:id="rId5"/>
    <p:sldLayoutId id="2147483710" r:id="rId6"/>
    <p:sldLayoutId id="2147483711" r:id="rId7"/>
    <p:sldLayoutId id="2147483719" r:id="rId8"/>
    <p:sldLayoutId id="2147483676" r:id="rId9"/>
    <p:sldLayoutId id="2147483708" r:id="rId10"/>
    <p:sldLayoutId id="2147483720" r:id="rId11"/>
    <p:sldLayoutId id="2147483675" r:id="rId12"/>
    <p:sldLayoutId id="2147483707" r:id="rId13"/>
    <p:sldLayoutId id="2147483701" r:id="rId14"/>
    <p:sldLayoutId id="2147483703" r:id="rId15"/>
    <p:sldLayoutId id="2147483706" r:id="rId16"/>
    <p:sldLayoutId id="2147483705" r:id="rId17"/>
    <p:sldLayoutId id="2147483716" r:id="rId18"/>
    <p:sldLayoutId id="2147483677" r:id="rId19"/>
    <p:sldLayoutId id="2147483722" r:id="rId20"/>
    <p:sldLayoutId id="2147483681" r:id="rId21"/>
    <p:sldLayoutId id="2147483713" r:id="rId22"/>
    <p:sldLayoutId id="2147483714" r:id="rId23"/>
    <p:sldLayoutId id="214748371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06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orient="horz" pos="731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28DED9-AA7E-16B9-3E85-04D431421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Muligheter - begrensninger</a:t>
            </a:r>
            <a:endParaRPr lang="en-NO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443BE82-C6C0-061B-DBE8-AC510A8C2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Hva kan jeg få til i arbeidsuka?</a:t>
            </a:r>
          </a:p>
          <a:p>
            <a:endParaRPr lang="en-NO" dirty="0"/>
          </a:p>
        </p:txBody>
      </p:sp>
      <p:pic>
        <p:nvPicPr>
          <p:cNvPr id="2" name="Picture 2" descr="Karriereknappene | HK-dir">
            <a:extLst>
              <a:ext uri="{FF2B5EF4-FFF2-40B4-BE49-F238E27FC236}">
                <a16:creationId xmlns:a16="http://schemas.microsoft.com/office/drawing/2014/main" id="{4BCC482D-1F7A-5A97-68EF-865591E4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461" y="261031"/>
            <a:ext cx="1971081" cy="19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1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6495AF-CB98-942F-F948-982EB565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4400" dirty="0"/>
            </a:br>
            <a:r>
              <a:rPr lang="nb-NO" sz="4400" dirty="0"/>
              <a:t>Dine muligheter – hva ser du for deg?</a:t>
            </a:r>
            <a:br>
              <a:rPr lang="nb-NO" sz="4400" dirty="0"/>
            </a:br>
            <a:endParaRPr lang="nb-NO" sz="4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523F0E-8B58-BB16-A40F-BDD67606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675133"/>
            <a:ext cx="10515600" cy="4646337"/>
          </a:xfrm>
        </p:spPr>
        <p:txBody>
          <a:bodyPr/>
          <a:lstStyle/>
          <a:p>
            <a:r>
              <a:rPr lang="nb-NO" dirty="0"/>
              <a:t>Hva kunne du tenke deg å prøve eller lære i arbeidsuka?</a:t>
            </a:r>
          </a:p>
          <a:p>
            <a:endParaRPr lang="nb-NO" dirty="0"/>
          </a:p>
          <a:p>
            <a:r>
              <a:rPr lang="nb-NO" dirty="0"/>
              <a:t>Hva er du nysgjerrig på i arbeidsuka?</a:t>
            </a:r>
          </a:p>
          <a:p>
            <a:endParaRPr lang="nb-NO" dirty="0"/>
          </a:p>
          <a:p>
            <a:r>
              <a:rPr lang="nb-NO" dirty="0"/>
              <a:t>Hvilke jobber eller fag liker du?</a:t>
            </a:r>
          </a:p>
          <a:p>
            <a:endParaRPr lang="nb-NO" dirty="0"/>
          </a:p>
          <a:p>
            <a:r>
              <a:rPr lang="nb-NO" dirty="0"/>
              <a:t>Hva er du god på, som du tror du kan bruke i arbeidsuka?</a:t>
            </a:r>
          </a:p>
          <a:p>
            <a:endParaRPr lang="en-US" dirty="0"/>
          </a:p>
          <a:p>
            <a:endParaRPr lang="nb-NO" dirty="0"/>
          </a:p>
        </p:txBody>
      </p:sp>
      <p:pic>
        <p:nvPicPr>
          <p:cNvPr id="1026" name="Picture 2" descr="Karriereknappene | HK-dir">
            <a:extLst>
              <a:ext uri="{FF2B5EF4-FFF2-40B4-BE49-F238E27FC236}">
                <a16:creationId xmlns:a16="http://schemas.microsoft.com/office/drawing/2014/main" id="{7E221E63-A71B-2860-B3BF-9A7A6F32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881" y="267319"/>
            <a:ext cx="2320332" cy="23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1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1F0546-28F8-772B-6D1B-BB40F551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4400" dirty="0"/>
            </a:br>
            <a:r>
              <a:rPr lang="nb-NO" sz="4400" dirty="0"/>
              <a:t>Hva holder deg igjen – og hva kan du gjøre med det?</a:t>
            </a:r>
            <a:br>
              <a:rPr lang="nb-NO" sz="4400" dirty="0"/>
            </a:br>
            <a:endParaRPr lang="nb-NO" sz="4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914FB7-0BAB-1CC9-6E46-DD843C272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47" y="2604684"/>
            <a:ext cx="10515600" cy="5033947"/>
          </a:xfrm>
        </p:spPr>
        <p:txBody>
          <a:bodyPr>
            <a:normAutofit/>
          </a:bodyPr>
          <a:lstStyle/>
          <a:p>
            <a:r>
              <a:rPr lang="nb-NO" dirty="0"/>
              <a:t>Hva synes du er litt vanskelig eller skummelt med arbeidsuka?</a:t>
            </a:r>
          </a:p>
          <a:p>
            <a:endParaRPr lang="nb-NO" dirty="0"/>
          </a:p>
          <a:p>
            <a:r>
              <a:rPr lang="nb-NO" dirty="0"/>
              <a:t>Hva kan gjøre det vanskelig å gjøre en god jobb (eks: nerver, usikkerhet, transport, språk, søvn)?</a:t>
            </a:r>
          </a:p>
          <a:p>
            <a:endParaRPr lang="nb-NO" dirty="0"/>
          </a:p>
          <a:p>
            <a:r>
              <a:rPr lang="nb-NO" dirty="0"/>
              <a:t>Hvem kan hjelpe deg hvis noe blir utfordrende?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 descr="Karriereknappene | HK-dir">
            <a:extLst>
              <a:ext uri="{FF2B5EF4-FFF2-40B4-BE49-F238E27FC236}">
                <a16:creationId xmlns:a16="http://schemas.microsoft.com/office/drawing/2014/main" id="{FE0CFA0E-CD3F-D518-1A24-68D37771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329" y="619275"/>
            <a:ext cx="1685407" cy="16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8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BCE531-A5E5-F87A-32FA-66B41A23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4400" dirty="0"/>
            </a:br>
            <a:r>
              <a:rPr lang="nb-NO" sz="4400" dirty="0"/>
              <a:t>"Innenfor eller utenfor?" </a:t>
            </a:r>
            <a:br>
              <a:rPr lang="nb-NO" sz="4400" dirty="0"/>
            </a:br>
            <a:r>
              <a:rPr lang="nb-NO" sz="4400" dirty="0"/>
              <a:t>Hva tror du du kan få til i arbeidsuka?</a:t>
            </a:r>
            <a:br>
              <a:rPr lang="nb-NO" sz="4400" dirty="0"/>
            </a:br>
            <a:endParaRPr lang="nb-NO" sz="4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0864E5-B848-120F-21D3-583C27230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7" y="1801560"/>
            <a:ext cx="10515600" cy="4646337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Si hei til alle på arbeidsplassen</a:t>
            </a:r>
          </a:p>
          <a:p>
            <a:r>
              <a:rPr lang="nb-NO" dirty="0"/>
              <a:t>Spørre om hjelp hvis du ikke skjønner oppgaven</a:t>
            </a:r>
          </a:p>
          <a:p>
            <a:r>
              <a:rPr lang="nb-NO" dirty="0"/>
              <a:t>Gjøre en oppgave alene</a:t>
            </a:r>
          </a:p>
          <a:p>
            <a:r>
              <a:rPr lang="nb-NO" dirty="0"/>
              <a:t>Bli kjent med nye voksne</a:t>
            </a:r>
          </a:p>
          <a:p>
            <a:r>
              <a:rPr lang="nb-NO" dirty="0"/>
              <a:t>Ta imot en tilbakemelding uten å ta det personlig</a:t>
            </a:r>
          </a:p>
          <a:p>
            <a:r>
              <a:rPr lang="nb-NO" dirty="0"/>
              <a:t>Komme tidsnok hver dag</a:t>
            </a:r>
          </a:p>
          <a:p>
            <a:r>
              <a:rPr lang="nb-NO" dirty="0"/>
              <a:t>Takle å gjøre noe feil</a:t>
            </a:r>
          </a:p>
          <a:p>
            <a:r>
              <a:rPr lang="nb-NO" dirty="0"/>
              <a:t>Jobbe en hel dag uten å sjekke mobilen</a:t>
            </a:r>
          </a:p>
          <a:p>
            <a:r>
              <a:rPr lang="nb-NO" dirty="0"/>
              <a:t>Snakke med kunder eller besøkende</a:t>
            </a:r>
          </a:p>
          <a:p>
            <a:r>
              <a:rPr lang="nb-NO" dirty="0"/>
              <a:t>Gjøre noe du aldri har gjort før</a:t>
            </a:r>
          </a:p>
          <a:p>
            <a:r>
              <a:rPr lang="nb-NO" dirty="0"/>
              <a:t>Takle å kjede deg litt</a:t>
            </a:r>
          </a:p>
          <a:p>
            <a:r>
              <a:rPr lang="nb-NO" dirty="0"/>
              <a:t>Gjøre en oppgave du ikke har lyst til</a:t>
            </a:r>
          </a:p>
          <a:p>
            <a:endParaRPr lang="nb-NO" dirty="0"/>
          </a:p>
        </p:txBody>
      </p:sp>
      <p:pic>
        <p:nvPicPr>
          <p:cNvPr id="4" name="Picture 2" descr="Karriereknappene | HK-dir">
            <a:extLst>
              <a:ext uri="{FF2B5EF4-FFF2-40B4-BE49-F238E27FC236}">
                <a16:creationId xmlns:a16="http://schemas.microsoft.com/office/drawing/2014/main" id="{915EA36F-3B4E-C4E3-03D8-F9C46360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91" y="208037"/>
            <a:ext cx="1685407" cy="16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1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EAA7AE-E4B2-D0AF-1E26-0CF4CA15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Husk at;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3CE1FC-3BE3-8595-5122-EF7EED7F1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78969"/>
            <a:ext cx="10515600" cy="4646337"/>
          </a:xfrm>
        </p:spPr>
        <p:txBody>
          <a:bodyPr/>
          <a:lstStyle/>
          <a:p>
            <a:r>
              <a:rPr lang="nb-NO" dirty="0"/>
              <a:t>Noen begrensninger er reelle – da må vi finne en annen vei</a:t>
            </a:r>
          </a:p>
          <a:p>
            <a:endParaRPr lang="nb-NO" dirty="0"/>
          </a:p>
          <a:p>
            <a:r>
              <a:rPr lang="nb-NO" dirty="0"/>
              <a:t>Noen begrensninger finnes bare i hodet – da kan vi utfordre dem litt</a:t>
            </a:r>
          </a:p>
          <a:p>
            <a:endParaRPr lang="nb-NO" dirty="0"/>
          </a:p>
          <a:p>
            <a:r>
              <a:rPr lang="nb-NO" dirty="0"/>
              <a:t>Det trenger ikke være perfekt – du skal bare </a:t>
            </a:r>
            <a:r>
              <a:rPr lang="nb-NO" b="1" dirty="0"/>
              <a:t>prøve</a:t>
            </a:r>
          </a:p>
          <a:p>
            <a:endParaRPr lang="nb-NO" dirty="0"/>
          </a:p>
          <a:p>
            <a:r>
              <a:rPr lang="nb-NO" dirty="0"/>
              <a:t>Små steg er også fremskritt!</a:t>
            </a:r>
          </a:p>
          <a:p>
            <a:endParaRPr lang="nb-NO" dirty="0"/>
          </a:p>
        </p:txBody>
      </p:sp>
      <p:pic>
        <p:nvPicPr>
          <p:cNvPr id="4" name="Picture 2" descr="Karriereknappene | HK-dir">
            <a:extLst>
              <a:ext uri="{FF2B5EF4-FFF2-40B4-BE49-F238E27FC236}">
                <a16:creationId xmlns:a16="http://schemas.microsoft.com/office/drawing/2014/main" id="{BBC40F0D-3803-325B-D855-B999F600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91" y="208037"/>
            <a:ext cx="1685407" cy="16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4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951D9-F74A-9449-E9DC-5801BD7E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003" y="3150485"/>
            <a:ext cx="3279185" cy="4640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0D87F-2CC2-5F15-6A1C-865A20AE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8" y="3529698"/>
            <a:ext cx="1992812" cy="2820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0B15DA-129E-20DC-D9D5-A857F615C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868" y="3019888"/>
            <a:ext cx="3463757" cy="490165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A529049-4D92-5EAF-7814-2E58A98FE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997" y="1051633"/>
            <a:ext cx="9713498" cy="28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IRIA blue">
      <a:dk1>
        <a:srgbClr val="0066A0"/>
      </a:dk1>
      <a:lt1>
        <a:srgbClr val="E5F7FF"/>
      </a:lt1>
      <a:dk2>
        <a:srgbClr val="0066A0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mal_blaa_INSPIRIA" id="{E0CE9A63-45A6-9742-8C3E-E3C4A77CC2E2}" vid="{FD4B937F-5B0E-664F-A9B5-89AEA5D28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4370</TotalTime>
  <Words>258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 Theme</vt:lpstr>
      <vt:lpstr>Muligheter - begrensninger</vt:lpstr>
      <vt:lpstr> Dine muligheter – hva ser du for deg? </vt:lpstr>
      <vt:lpstr> Hva holder deg igjen – og hva kan du gjøre med det? </vt:lpstr>
      <vt:lpstr> "Innenfor eller utenfor?"  Hva tror du du kan få til i arbeidsuka? </vt:lpstr>
      <vt:lpstr>Husk at; 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Therese Lande Patrick</dc:creator>
  <cp:keywords/>
  <dc:description/>
  <cp:lastModifiedBy>Marianne Moe</cp:lastModifiedBy>
  <cp:revision>17</cp:revision>
  <dcterms:created xsi:type="dcterms:W3CDTF">2025-01-13T13:00:36Z</dcterms:created>
  <dcterms:modified xsi:type="dcterms:W3CDTF">2025-07-03T07:41:56Z</dcterms:modified>
  <cp:category/>
</cp:coreProperties>
</file>