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95" d="100"/>
          <a:sy n="95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91CEF-2958-501E-3BE1-112A8128D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6DE0255-F426-ECE2-7514-A38B1A780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43FD42-6ACD-7274-85AF-655DE2318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D3BCAE-32D1-4A15-86AB-CCE84502D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A45547-DA94-4554-FD72-A11492EC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331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602744-9778-F85D-EA53-068657BA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1EE1464-FD41-B002-2A47-5FB4F52D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2800200-8A56-232B-A4F9-36BAEB2D8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95CEFF-7025-5381-A807-ED1C2C04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31E23C-F735-0971-1767-49C2B864D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7637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F29B89D-EB59-400F-E0D8-62AB95D9A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DD24276-2557-7A20-BE4C-A97D37065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CFE625-BFEB-C2A3-AA63-A191F58F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A306E3F-7274-5DE2-01E8-744AA3EE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134789D-E064-8B3E-3F74-81512FD3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812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53443E-D3FF-6709-FA47-197FC52F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AD57AF-D857-8A20-F2DE-DEEC98649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B84A2DE-9B46-61E6-7D2F-0A5EE0ED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1D621A-3E41-5CE1-84C4-E2F0D49A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8E0436-3914-6148-70AC-B1F8189F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248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B3F05A-DB9D-7F58-BFD2-A973661D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BBEE0D-1E43-0CBC-5032-1A42C71CF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7A6C9F-B2E3-1BDC-74EE-7A91772B0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AD31F0C-CDA4-B854-28B0-338F3F9FF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0B2994-571B-478F-7A59-1474567A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0449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A39A55-628E-A128-20C6-1FCE09CD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8FE066-794D-BA93-98A4-1F8103C20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A2322F8-AD0C-041B-5A03-CE3959D69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820512D-2517-0945-9A22-E84E8F56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1C941B1-FAC2-43A1-C882-0E970E020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FD5639E-7FF7-1D86-8F68-F8F99543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607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1DE1A1-81A4-9C82-10B7-5EA46E37D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ACFB6A-0274-8B31-E510-394301FA6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2C62A23-D15B-0230-0021-00039FD45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D43595A-3035-E822-529C-A95C4F87C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80CEB96-4D73-5E0B-C461-5808C8123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62CAEC7-DD9A-1B8C-DD95-FF1F171A7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0B50C32-419E-909E-3A07-8DDD44E7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BD21E88-8FD3-B37D-B80A-6A480E05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664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6AF4BB-0FBF-DD0C-2765-976065F4C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1B8DC03-1EC3-5C2D-E115-1E23540E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2468ADA-F6C7-726E-FDF5-007E4E6D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6FF9163-D81B-CCE5-FC2E-E592CCB36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5738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7762669-7F0F-747F-CF1A-A3FF52D65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09AEABB-A47C-FA6A-D2D8-06AB6C3C7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D2AFD39-83BA-7ED9-0912-CE559BE8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891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3386E6-FDEF-F731-A9FB-12E7B6C0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F6A015-B3B7-A33C-8CB9-D892D78B2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2A22548-267F-196E-F716-17515D5F0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99C07F2-B002-46AE-0846-4A375FD09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1E5474C-E082-D78E-5459-9EA9EE573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866C32-FA93-FD6D-177C-64EB99A7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724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7F1B97-8660-F4D3-5295-3CBF9A09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E9FF4D8-9DA5-5582-DDD3-5A7E62938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139F50F-A337-4C6B-9206-D93EB9330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B463EAA-FE9F-0CF2-0C16-193A2C9F4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18DEA82-C8E5-893D-2519-62727655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CB84E83-76E1-8844-F8BD-A8A992A3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333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C5311DE-12FE-61C1-393B-0352B586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BDBE2E2-0095-6851-733C-37822CCD7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7FEE82-96B2-4165-B49D-B92EF306C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6796E-F302-4B40-883A-B2A5B37A5282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80EB34-A7AE-B9E7-67D4-EAC0D60EC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9631C4A-C28B-1BFA-8264-09D56B283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361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k.no/video/slik-kan-vaermeldingen-bli-i-2050_287a3332-d9cb-4f4e-9ddd-f729549a4857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tv.nrk.no/serie/folkeopplysningen/2018/KMTE5000251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tv.nrk.no/serie/live-redder-verden-litt/sesong/1/episode/1/avspiller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otprintcalculator.org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vershootday.org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759FDBDB-62B3-F493-9D4E-0DCBE63D6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535" y="6052662"/>
            <a:ext cx="1731728" cy="55415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9EE80CD-6238-3644-57E8-B7E3C65A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248" y="5919174"/>
            <a:ext cx="1830069" cy="618543"/>
          </a:xfrm>
          <a:prstGeom prst="rect">
            <a:avLst/>
          </a:prstGeom>
        </p:spPr>
      </p:pic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D3506385-B9DF-90E0-5503-AA1ED6D59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68" y="6048455"/>
            <a:ext cx="2990923" cy="562569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F23DF4A0-222E-12F1-A53D-EE5D0E40D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090" y="5787676"/>
            <a:ext cx="2188213" cy="881537"/>
          </a:xfrm>
          <a:prstGeom prst="rect">
            <a:avLst/>
          </a:prstGeom>
        </p:spPr>
      </p:pic>
      <p:pic>
        <p:nvPicPr>
          <p:cNvPr id="7" name="Bilde 6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0CDF1DFF-A9ED-6B2D-FA26-8400EDE26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87" y="1118585"/>
            <a:ext cx="12569526" cy="459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24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5C0EE77-F0A8-0D94-B437-97DC4C1A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b-NO" sz="3400">
                <a:solidFill>
                  <a:srgbClr val="FFFFFF"/>
                </a:solidFill>
              </a:rPr>
              <a:t>Klimaholdninger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14CF0F22-60B8-A6AB-A0E4-2FA8B639C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lvl="0" indent="0">
              <a:spcAft>
                <a:spcPts val="960"/>
              </a:spcAft>
              <a:buNone/>
            </a:pPr>
            <a:r>
              <a:rPr lang="nb-NO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Diskuter i klassen</a:t>
            </a:r>
            <a:endParaRPr lang="nb-NO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960"/>
              </a:spcAft>
            </a:pPr>
            <a:r>
              <a:rPr lang="nb-NO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 du merket noen temperaturforandringer i din levetid?</a:t>
            </a:r>
            <a:endParaRPr lang="nb-NO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960"/>
              </a:spcAft>
            </a:pPr>
            <a:r>
              <a:rPr lang="nb-NO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Hva kan du bidra med for å minske utslipp av drivhusgasser?</a:t>
            </a:r>
            <a:endParaRPr lang="nb-NO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960"/>
              </a:spcAft>
            </a:pPr>
            <a:r>
              <a:rPr lang="nb-NO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Hvis det må gjøres drastiske tiltak, - hva kan du være uten og hva må du ha?</a:t>
            </a:r>
            <a:endParaRPr lang="nb-NO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960"/>
              </a:spcAft>
            </a:pPr>
            <a:r>
              <a:rPr lang="nb-NO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På hvilken måte truer forandringer i klima dyre og planteliv?</a:t>
            </a:r>
            <a:endParaRPr lang="nb-NO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pic>
        <p:nvPicPr>
          <p:cNvPr id="3" name="Bilde 6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4103AD86-B9C8-AB2B-4574-7171C4032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478" y="121320"/>
            <a:ext cx="3060540" cy="111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0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666C9FC-4984-2E25-BB24-3E14D368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>
            <a:normAutofit/>
          </a:bodyPr>
          <a:lstStyle/>
          <a:p>
            <a:pPr algn="ctr"/>
            <a:r>
              <a:rPr lang="nb-NO" sz="2800"/>
              <a:t>Klimaspørsmål	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 descr="Ulike fargede spørsmåls tegn">
            <a:extLst>
              <a:ext uri="{FF2B5EF4-FFF2-40B4-BE49-F238E27FC236}">
                <a16:creationId xmlns:a16="http://schemas.microsoft.com/office/drawing/2014/main" id="{9DD9C348-5CFC-A7F9-B966-965DE959C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2" r="18711" b="2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47D9A47-8238-44BA-84FD-51B011BCD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1425" y="2986116"/>
            <a:ext cx="7326566" cy="3795984"/>
          </a:xfrm>
        </p:spPr>
        <p:txBody>
          <a:bodyPr anchor="ctr">
            <a:normAutofit lnSpcReduction="10000"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Tror vi egentlig det er mulig å gjøre noe for å forhindre skadelige klimaendringer? Og har koronapandemien påvirket vårt syn på dette?</a:t>
            </a:r>
            <a:endParaRPr lang="nb-NO" sz="2000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Hvor optimistiske er vi til at teknologiske nyvinninger kommer til å løse klimaproblemene?</a:t>
            </a:r>
            <a:endParaRPr lang="nb-NO" sz="2000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Hvor skeptiske er vi til at klimaendringene er menneskeskapte? </a:t>
            </a:r>
            <a:endParaRPr lang="nb-NO" sz="2000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Hvor mange støtter nå forslaget fra Nasjonal Transportplan 2018-29 om at alle nye personbiler fra 2025 skal være elektriske eller bruke hydrogen? </a:t>
            </a:r>
            <a:endParaRPr lang="nb-NO" sz="2000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Er det flere eller færre enn før som støtter oljeutvinning i Lofoten og Vesterålen? </a:t>
            </a:r>
            <a:endParaRPr lang="nb-NO" sz="20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Hvor bekymret er du for klimaendringene?</a:t>
            </a:r>
            <a:endParaRPr lang="nb-NO" sz="2000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37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Bilde 6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0E900B28-AB2D-9672-1E9E-079BA0BF8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73" y="174038"/>
            <a:ext cx="7252497" cy="265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5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E555C49-A51C-6A32-9221-FBEE2431B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nb-NO" dirty="0"/>
              <a:t>La elevene komme med forslag</a:t>
            </a:r>
          </a:p>
        </p:txBody>
      </p:sp>
      <p:pic>
        <p:nvPicPr>
          <p:cNvPr id="6" name="Bilde 5" descr="Høye bambus trær">
            <a:extLst>
              <a:ext uri="{FF2B5EF4-FFF2-40B4-BE49-F238E27FC236}">
                <a16:creationId xmlns:a16="http://schemas.microsoft.com/office/drawing/2014/main" id="{F311810F-036B-B878-AC34-FC783990C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5" r="15321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ED3358-A8D5-EFFD-ADD8-558FF6765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800" y="2044700"/>
            <a:ext cx="5359400" cy="4448175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-"/>
            </a:pPr>
            <a:r>
              <a:rPr lang="nb-NO" dirty="0"/>
              <a:t>Del elevene inn i grupper</a:t>
            </a:r>
          </a:p>
          <a:p>
            <a:pPr>
              <a:buFontTx/>
              <a:buChar char="-"/>
            </a:pPr>
            <a:r>
              <a:rPr lang="nb-NO" dirty="0"/>
              <a:t>Elevene skal komme med bærekraftmål som gjelder for sin klasse dette skoleåret</a:t>
            </a:r>
          </a:p>
          <a:p>
            <a:pPr>
              <a:buFontTx/>
              <a:buChar char="-"/>
            </a:pPr>
            <a:r>
              <a:rPr lang="nb-NO" dirty="0"/>
              <a:t>I løpet av perioden med Pulse skal elevene i klassen forsøke å nå flest mulig av bærekraftmålene de har beskrevet (og hengt opp i klasserommet)</a:t>
            </a:r>
          </a:p>
          <a:p>
            <a:pPr>
              <a:buFontTx/>
              <a:buChar char="-"/>
            </a:pPr>
            <a:r>
              <a:rPr lang="nb-NO" dirty="0"/>
              <a:t>På slutten av perioden med Pulse skal elevene igjen ta klimaavtrykk-kalkulatoren.</a:t>
            </a:r>
          </a:p>
          <a:p>
            <a:pPr>
              <a:buFontTx/>
              <a:buChar char="-"/>
            </a:pPr>
            <a:r>
              <a:rPr lang="nb-NO" dirty="0"/>
              <a:t>Har de klart å redusere forbruket sitt?</a:t>
            </a:r>
          </a:p>
        </p:txBody>
      </p:sp>
    </p:spTree>
    <p:extLst>
      <p:ext uri="{BB962C8B-B14F-4D97-AF65-F5344CB8AC3E}">
        <p14:creationId xmlns:p14="http://schemas.microsoft.com/office/powerpoint/2010/main" val="138345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737C-B3DC-528B-BB2E-7BD3F1F477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7F6A3-A15F-06ED-3B03-31337D68F8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K - Bærekraft og miljo">
            <a:hlinkClick r:id="" action="ppaction://media"/>
            <a:extLst>
              <a:ext uri="{FF2B5EF4-FFF2-40B4-BE49-F238E27FC236}">
                <a16:creationId xmlns:a16="http://schemas.microsoft.com/office/drawing/2014/main" id="{C3BE3227-4257-C2C6-60D6-9C7F2697A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591" y="0"/>
            <a:ext cx="12278466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1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D4F05C1-0C3B-C5ED-DEFE-8C6F9FEB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nb-NO" sz="5400" dirty="0"/>
              <a:t>Bærekraft og klima</a:t>
            </a:r>
          </a:p>
        </p:txBody>
      </p:sp>
      <p:pic>
        <p:nvPicPr>
          <p:cNvPr id="5" name="Picture 4" descr="Plante som vokser i en asfaltsprekk">
            <a:extLst>
              <a:ext uri="{FF2B5EF4-FFF2-40B4-BE49-F238E27FC236}">
                <a16:creationId xmlns:a16="http://schemas.microsoft.com/office/drawing/2014/main" id="{59428C0C-2626-8D6A-6BF3-3B770CF81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17" r="3665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F512BD5-61C8-0EEC-BE59-672F2DD0F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808224"/>
            <a:ext cx="6251110" cy="3483864"/>
          </a:xfrm>
        </p:spPr>
        <p:txBody>
          <a:bodyPr>
            <a:normAutofit/>
          </a:bodyPr>
          <a:lstStyle/>
          <a:p>
            <a:r>
              <a:rPr lang="nb-NO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Klimaet vårt har forandret seg mye i løpet av jordas levealder, og vi står foran store utfordringer i fremtiden. </a:t>
            </a:r>
            <a:r>
              <a:rPr lang="nb-NO" sz="22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 dette undervisningsopplegget skal vi sette</a:t>
            </a:r>
            <a:r>
              <a:rPr lang="nb-NO" sz="2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noen sentrale spørsmål og dilemmaer i klimaspørsmålet på agendaen. </a:t>
            </a:r>
            <a:endParaRPr lang="nb-NO" sz="2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nb-NO" sz="2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Hvordan skjer klimaendringene? Kan vi påvirke de klimatiske endringene? Finnes det alternativer til livet på jorda, for eksempel på andre planeter?</a:t>
            </a:r>
            <a:endParaRPr lang="nb-NO" sz="2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nb-NO" sz="2200" dirty="0"/>
          </a:p>
        </p:txBody>
      </p:sp>
      <p:pic>
        <p:nvPicPr>
          <p:cNvPr id="6" name="Bilde 6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554955FA-5F27-9B28-8D78-7E2B8F72D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412" y="329184"/>
            <a:ext cx="3060540" cy="111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68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64467B9-0F93-1C04-6303-8CFEA2DF2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04" y="313389"/>
            <a:ext cx="4772975" cy="1800526"/>
          </a:xfrm>
        </p:spPr>
        <p:txBody>
          <a:bodyPr>
            <a:normAutofit/>
          </a:bodyPr>
          <a:lstStyle/>
          <a:p>
            <a:r>
              <a:rPr lang="nb-NO" dirty="0"/>
              <a:t>Noen viktige begreper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6DD3DE-4F06-47B2-8DD2-1B44D4C6C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2184935"/>
            <a:ext cx="5731040" cy="3992027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960"/>
              </a:spcAft>
              <a:buNone/>
            </a:pPr>
            <a:endParaRPr lang="nb-NO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960"/>
              </a:spcAft>
              <a:buNone/>
            </a:pPr>
            <a:r>
              <a:rPr lang="nb-NO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Klimaendringer </a:t>
            </a:r>
            <a:r>
              <a:rPr lang="nb-NO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er endringer i hvor ofte ulike typer vær forekommer. Klima er vær over tid.</a:t>
            </a:r>
            <a:r>
              <a:rPr lang="nb-NO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b-NO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960"/>
              </a:spcAft>
              <a:buNone/>
            </a:pPr>
            <a:r>
              <a:rPr lang="nb-NO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Klima/drivhusgasser </a:t>
            </a:r>
            <a:r>
              <a:rPr lang="nb-NO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er gasser som medfører økt drivhuseffekt og påvirker klimaet. Eks. vanndamp, karbondioksid, metan og lystgass.</a:t>
            </a:r>
            <a:r>
              <a:rPr lang="nb-NO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Aft>
                <a:spcPts val="960"/>
              </a:spcAft>
              <a:buNone/>
            </a:pPr>
            <a:r>
              <a:rPr lang="nb-NO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Karbonavtrykk</a:t>
            </a:r>
            <a:r>
              <a:rPr lang="nb-NO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er en beregning av hvor mye klimagassutslipp du slipper ut ved å at du lever slik du gjør. Alle klimagassutslippene omgjøres til det som kalles CO2-ekvivalenter.</a:t>
            </a:r>
            <a:endParaRPr lang="nb-NO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960"/>
              </a:spcAft>
              <a:buNone/>
            </a:pPr>
            <a:r>
              <a:rPr lang="nb-NO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Overforbruksdagen (Earth </a:t>
            </a:r>
            <a:r>
              <a:rPr lang="nb-NO" sz="1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Overshoot</a:t>
            </a:r>
            <a:r>
              <a:rPr lang="nb-NO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nb-NO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b-NO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er datoen vi mennesker har brukt opp jordas økologiske ressurser for i år. Etter denne dagen bruker vi mer ressurser enn jordkloden klarer å produsere. Jo tidligere denne datoen er, jo verre er det for jordkloden.</a:t>
            </a:r>
            <a:endParaRPr lang="nb-NO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nb-NO" sz="1600" dirty="0"/>
          </a:p>
        </p:txBody>
      </p:sp>
      <p:pic>
        <p:nvPicPr>
          <p:cNvPr id="7" name="Graphic 6" descr="Partial Sun">
            <a:extLst>
              <a:ext uri="{FF2B5EF4-FFF2-40B4-BE49-F238E27FC236}">
                <a16:creationId xmlns:a16="http://schemas.microsoft.com/office/drawing/2014/main" id="{525EC0F1-2A72-4802-C4BE-1AA0CB826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7445" y="2618289"/>
            <a:ext cx="3848322" cy="3848322"/>
          </a:xfrm>
          <a:prstGeom prst="rect">
            <a:avLst/>
          </a:prstGeom>
        </p:spPr>
      </p:pic>
      <p:pic>
        <p:nvPicPr>
          <p:cNvPr id="5" name="Bilde 6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5E22955D-0472-24CB-D205-231F21551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412" y="329184"/>
            <a:ext cx="3060540" cy="111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54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A19F7C0-A070-79D4-C0EF-1FD95533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anchor="ctr">
            <a:normAutofit/>
          </a:bodyPr>
          <a:lstStyle/>
          <a:p>
            <a:r>
              <a:rPr lang="nb-NO" sz="3400" dirty="0"/>
              <a:t>Se videoer for inspirasjon til det som skjer videre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2710441-5141-B36C-6D84-764FD22C6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3294152"/>
            <a:ext cx="7147481" cy="29059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1600" dirty="0"/>
              <a:t>Folkeopplysningen (2018):</a:t>
            </a:r>
            <a:endParaRPr lang="nb-NO" sz="1600" dirty="0">
              <a:hlinkClick r:id="rId2"/>
            </a:endParaRPr>
          </a:p>
          <a:p>
            <a:pPr marL="0" indent="0">
              <a:buNone/>
            </a:pPr>
            <a:r>
              <a:rPr lang="nb-NO" sz="1600" dirty="0">
                <a:hlinkClick r:id="rId2"/>
              </a:rPr>
              <a:t>https://tv.nrk.no/serie/folkeopplysningen/2018/KMTE50002518</a:t>
            </a:r>
            <a:r>
              <a:rPr lang="nb-NO" sz="1600" u="sng" dirty="0"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nb-NO" sz="1600" dirty="0">
                <a:ea typeface="Cambria" panose="02040503050406030204" pitchFamily="18" charset="0"/>
                <a:cs typeface="Times New Roman" panose="02020603050405020304" pitchFamily="18" charset="0"/>
              </a:rPr>
              <a:t>NRK (2021):</a:t>
            </a:r>
          </a:p>
          <a:p>
            <a:r>
              <a:rPr lang="nb-NO" sz="1600" u="sng" dirty="0"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https://www.nrk.no/video/slik-kan-vaermeldingen-bli-i-2050_287a3332-d9cb-4f4e-9ddd-f729549a4857</a:t>
            </a:r>
            <a:r>
              <a:rPr lang="nb-NO" sz="1600" u="sng" dirty="0"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nb-NO" sz="1600" dirty="0">
                <a:ea typeface="Cambria" panose="02040503050406030204" pitchFamily="18" charset="0"/>
                <a:cs typeface="Times New Roman" panose="02020603050405020304" pitchFamily="18" charset="0"/>
              </a:rPr>
              <a:t>Live redder verden litt (2016):</a:t>
            </a:r>
          </a:p>
          <a:p>
            <a:r>
              <a:rPr lang="nb-NO" sz="1600" dirty="0">
                <a:hlinkClick r:id="rId4"/>
              </a:rPr>
              <a:t>https://tv.nrk.no/serie/live-redder-verden-litt/sesong/1/episode/1/avspiller</a:t>
            </a:r>
            <a:endParaRPr lang="nb-NO" sz="1600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B424089D-4696-ACF7-A74C-F7A0CE54D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0891"/>
            <a:ext cx="4148667" cy="233362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3A0F1640-EC1E-8AE6-933F-216F3B5C9488}"/>
              </a:ext>
            </a:extLst>
          </p:cNvPr>
          <p:cNvSpPr txBox="1"/>
          <p:nvPr/>
        </p:nvSpPr>
        <p:spPr>
          <a:xfrm rot="21017774">
            <a:off x="173212" y="719109"/>
            <a:ext cx="1330747" cy="369332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KLIMAKRISA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96C5ED3-A7A5-394A-35E7-C0C67F8DC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1198" y="465915"/>
            <a:ext cx="4130802" cy="2323576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12B90AE7-EA24-CCE2-7573-63F616FE19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8877" y="467787"/>
            <a:ext cx="3770174" cy="235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45EC6AA-7EEA-552D-405E-F8ED36AE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272279" cy="1938076"/>
          </a:xfrm>
        </p:spPr>
        <p:txBody>
          <a:bodyPr>
            <a:normAutofit/>
          </a:bodyPr>
          <a:lstStyle/>
          <a:p>
            <a:r>
              <a:rPr lang="nb-NO" sz="3100" dirty="0"/>
              <a:t>Del klassen inn i grupper og la gruppene finne ut av dette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B902A2-1E78-EBE7-43F7-EA0B0ED50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Finn ut mer om hvilke konsekvenser ulike temaer har for klimaet?</a:t>
            </a:r>
            <a:r>
              <a:rPr lang="nb-NO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b-NO" sz="20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Eks: </a:t>
            </a:r>
            <a:endParaRPr lang="nb-NO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nb-N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 klimaendringene menneskeskapt?</a:t>
            </a:r>
            <a:endParaRPr lang="nb-NO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nb-N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grader, spiller det noen rolle?</a:t>
            </a:r>
            <a:endParaRPr lang="nb-NO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nb-N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Palmeolje og avskoging</a:t>
            </a:r>
            <a:endParaRPr lang="nb-NO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nb-N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Kjøttforbruk og matsvinn</a:t>
            </a:r>
            <a:endParaRPr lang="nb-NO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nb-N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Må alt pakkes inn i plast?</a:t>
            </a:r>
            <a:endParaRPr lang="nb-NO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Fargerik plast flaske ende punkter">
            <a:extLst>
              <a:ext uri="{FF2B5EF4-FFF2-40B4-BE49-F238E27FC236}">
                <a16:creationId xmlns:a16="http://schemas.microsoft.com/office/drawing/2014/main" id="{809CDCD9-8324-D134-142C-89ECCF040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4" r="-1" b="17620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0831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AA86078-1F7F-36DD-B18F-52162E356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89" t="35336" r="30337" b="6923"/>
          <a:stretch/>
        </p:blipFill>
        <p:spPr>
          <a:xfrm>
            <a:off x="4933951" y="0"/>
            <a:ext cx="8420088" cy="7085204"/>
          </a:xfrm>
          <a:prstGeom prst="rect">
            <a:avLst/>
          </a:prstGeom>
        </p:spPr>
      </p:pic>
      <p:sp useBgFill="1">
        <p:nvSpPr>
          <p:cNvPr id="21" name="Freeform: Shape 12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14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1A1A02E-AD5A-1D9E-B846-266DF8E80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nb-NO" sz="3400"/>
              <a:t>Hvor stort er ditt karbonavtrykk?</a:t>
            </a: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FBB156-82E8-1DB7-92E9-E0E44DC8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960"/>
              </a:spcAft>
              <a:buNone/>
            </a:pPr>
            <a:r>
              <a:rPr lang="nb-N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Hvor mye CO2- er du med på å slippe ut i atmosfæren? </a:t>
            </a:r>
            <a:endParaRPr lang="nb-NO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960"/>
              </a:spcAft>
              <a:buNone/>
            </a:pPr>
            <a:r>
              <a:rPr lang="nn-N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Finn ditt karbonavtrykk på : </a:t>
            </a:r>
            <a:r>
              <a:rPr lang="nn-NO" sz="20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www.footprintcalculator.org</a:t>
            </a:r>
            <a:r>
              <a:rPr lang="nn-N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(engelsk side)</a:t>
            </a:r>
            <a:endParaRPr lang="nb-NO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960"/>
              </a:spcAft>
              <a:buFont typeface="Arial" panose="020B0604020202020204" pitchFamily="34" charset="0"/>
              <a:buChar char="-"/>
            </a:pPr>
            <a:r>
              <a:rPr lang="nb-N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Når er din personlige overforbruksdag?   </a:t>
            </a:r>
            <a:endParaRPr lang="nb-NO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960"/>
              </a:spcAft>
              <a:buFont typeface="Arial" panose="020B0604020202020204" pitchFamily="34" charset="0"/>
              <a:buChar char="-"/>
            </a:pPr>
            <a:r>
              <a:rPr lang="nb-N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Hvor mange jordkloder trengs hvis alle lever slik som deg?</a:t>
            </a:r>
            <a:endParaRPr lang="nb-NO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ilde 6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B3F6CE44-80CD-2125-B655-01E3B53A1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8" y="5786198"/>
            <a:ext cx="3060540" cy="111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78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7B4362-F834-5EDD-DB23-1B175D7B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nb-NO" sz="4600" dirty="0"/>
              <a:t>Hvilken rolle spiller Norge i verdenssammenheng?</a:t>
            </a:r>
          </a:p>
        </p:txBody>
      </p:sp>
      <p:pic>
        <p:nvPicPr>
          <p:cNvPr id="5" name="Picture 4" descr="Stifter på et kart">
            <a:extLst>
              <a:ext uri="{FF2B5EF4-FFF2-40B4-BE49-F238E27FC236}">
                <a16:creationId xmlns:a16="http://schemas.microsoft.com/office/drawing/2014/main" id="{CD5753E2-7B78-EB72-D517-EE2AE6342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73" r="26396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ECCCC74-78D7-4FE3-7FCA-D85E1882B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spcAft>
                <a:spcPts val="960"/>
              </a:spcAft>
              <a:buNone/>
            </a:pPr>
            <a:r>
              <a:rPr lang="nb-NO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Norge er vi høyt oppe på lista over hvilke land som bruker mest av jordas ressurser. </a:t>
            </a:r>
            <a:endParaRPr lang="nb-NO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960"/>
              </a:spcAft>
              <a:buNone/>
            </a:pPr>
            <a:r>
              <a:rPr lang="nb-NO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Bruk siden: </a:t>
            </a:r>
            <a:r>
              <a:rPr lang="nb-NO" sz="12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www.overshootday.org</a:t>
            </a:r>
            <a:r>
              <a:rPr lang="nb-NO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og klikk på fanen «ABOUT»</a:t>
            </a:r>
          </a:p>
          <a:p>
            <a:pPr marL="0" indent="0">
              <a:spcAft>
                <a:spcPts val="960"/>
              </a:spcAft>
              <a:buNone/>
            </a:pPr>
            <a:endParaRPr lang="nb-NO" sz="1200" dirty="0"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960"/>
              </a:spcAft>
              <a:buNone/>
            </a:pPr>
            <a:endParaRPr lang="nb-NO" sz="1200" dirty="0">
              <a:effectLst/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960"/>
              </a:spcAft>
              <a:buNone/>
            </a:pPr>
            <a:endParaRPr lang="nb-NO" sz="1200" dirty="0"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960"/>
              </a:spcAft>
              <a:buNone/>
            </a:pPr>
            <a:r>
              <a:rPr lang="nb-NO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Hvilken dato er overforbruksdagen for jorda på i år?</a:t>
            </a:r>
            <a:endParaRPr lang="nb-NO" sz="12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960"/>
              </a:spcAft>
              <a:buNone/>
            </a:pPr>
            <a:r>
              <a:rPr lang="nb-NO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Hvilken dato er overforbruksdagen for Norge i år?</a:t>
            </a:r>
            <a:endParaRPr lang="nb-NO" sz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960"/>
              </a:spcAft>
              <a:buNone/>
            </a:pPr>
            <a:r>
              <a:rPr lang="nb-NO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Diskuter hvorfor det er så stor forskjell fra ulike land i verden. </a:t>
            </a:r>
            <a:endParaRPr lang="nb-NO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960"/>
              </a:spcAft>
              <a:buNone/>
            </a:pPr>
            <a:endParaRPr lang="nb-NO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nb-NO" sz="1200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FB78B810-6D60-F175-1449-450CB324B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507" y="3672738"/>
            <a:ext cx="7582621" cy="775818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4B43E8C6-CB45-BDDF-FBF4-984697ECE740}"/>
              </a:ext>
            </a:extLst>
          </p:cNvPr>
          <p:cNvSpPr/>
          <p:nvPr/>
        </p:nvSpPr>
        <p:spPr>
          <a:xfrm>
            <a:off x="7071159" y="3988026"/>
            <a:ext cx="542423" cy="208589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6666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6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07C39799-5E7D-7BD2-3C5E-D49D51B20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52" y="643467"/>
            <a:ext cx="68566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11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651</Words>
  <Application>Microsoft Office PowerPoint</Application>
  <PresentationFormat>Widescreen</PresentationFormat>
  <Paragraphs>57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Symbol</vt:lpstr>
      <vt:lpstr>Office-tema</vt:lpstr>
      <vt:lpstr>PowerPoint Presentation</vt:lpstr>
      <vt:lpstr>PowerPoint Presentation</vt:lpstr>
      <vt:lpstr>Bærekraft og klima</vt:lpstr>
      <vt:lpstr>Noen viktige begreper</vt:lpstr>
      <vt:lpstr>Se videoer for inspirasjon til det som skjer videre</vt:lpstr>
      <vt:lpstr>Del klassen inn i grupper og la gruppene finne ut av dette</vt:lpstr>
      <vt:lpstr>Hvor stort er ditt karbonavtrykk?</vt:lpstr>
      <vt:lpstr>Hvilken rolle spiller Norge i verdenssammenheng?</vt:lpstr>
      <vt:lpstr>PowerPoint Presentation</vt:lpstr>
      <vt:lpstr>Klimaholdninger</vt:lpstr>
      <vt:lpstr>Klimaspørsmål </vt:lpstr>
      <vt:lpstr>La elevene komme med forslag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Cathrine Lie</dc:creator>
  <cp:lastModifiedBy>Sindre Dybvikstrand</cp:lastModifiedBy>
  <cp:revision>63</cp:revision>
  <dcterms:created xsi:type="dcterms:W3CDTF">2023-04-24T11:41:15Z</dcterms:created>
  <dcterms:modified xsi:type="dcterms:W3CDTF">2023-08-31T14:11:02Z</dcterms:modified>
</cp:coreProperties>
</file>