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323" r:id="rId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6" d="100"/>
          <a:sy n="56" d="100"/>
        </p:scale>
        <p:origin x="73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3DBDBE-22E6-4D57-B882-C4224C1C8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5A09044-26C2-4D12-9E78-F3DF141B0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4544E4-AE8F-461A-93EC-07029F70E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6767269-1FCC-4239-AF23-B6E814AB8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FF3F410-28E9-4C38-9056-7805E2D15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6252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1E22CD-0C77-466B-B37C-2FA51228B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98E7153-5D98-46C3-B56A-75226BC97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F760DA5-BB3F-4644-83F6-CCA77B5E6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C9FA6CD-0115-482A-A903-C83CC2B8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C974C8D-7FF8-4C9E-BEDE-190C3AE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645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2E9705B-BC7A-4EF4-9B0A-0550879B0D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FA9AB1B-69C2-40DB-8817-C32D2C301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469A624-A276-46BA-85BA-A70B3B2A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4101A87-E704-474A-87F3-2D848983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ED4598A-9605-4490-9829-FA9F8AA7F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410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9E3F34-0DEA-4322-B320-E9093ACA8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A97B7E-527D-4AF9-BFBD-381CE6375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6A00785-0378-432A-9475-FF0F4C468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59624D4-9B62-4754-904E-E07A021D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EA4F62C-5022-465C-ACD0-A2AB87115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8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4080E7-53D8-46BB-80D3-377240930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3DFD8A6-71A0-48EC-888F-CBD2CC213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58FC491-4345-44E2-8138-C8CD6F0A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A74F9C-ECD9-48C3-8A20-B1E177D8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38F5F93-61C2-4784-9696-E7518759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444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6D5015-B085-4C84-B98A-4B50E89E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AAE919-053C-462E-B941-1C9DFB09C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42DE226-F842-477B-8C9E-3BA08292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21A080B-CC4D-4CA8-8700-49B0C1712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F5F74D-A26A-4F36-AF7B-7D636251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87A7D60-3068-4AE3-BB21-6AA1C6FD0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142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85CEE4-0C3F-4235-9141-E2351BB2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26C11C7-462E-47E2-91E1-809CD07CC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2B95010-F031-4A5A-9FED-BC98F78C8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F254B7B-6DEC-413C-8567-D20B434B6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C060CD9-6A0C-450D-AA7F-CD31B59C3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7E1BAC2-62ED-4696-BAD8-1D9331EA3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C992183A-4F42-48C3-B776-E70077B8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6EE47CC-B68A-4B5C-8C16-57DD221C1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839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1C61B5-6930-4DD0-AC1A-F22F241A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24D0102-5648-4FB5-B3A7-940931606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1C77A04-42BD-4D18-B5EC-76549E1C0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842D4ED-2859-4014-B39B-9914E4F82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7131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2EC0626-7818-47C3-828F-6BB90DFA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3FE4E43-4202-4262-A99C-2B0F001B5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7924DD9-AC50-4F60-8738-6E4C3EB3F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32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C24CDC-D053-4FC3-8072-783C2F957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65F97E-924E-453B-8C8F-D565DEFA6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FC3E990-1575-41E7-94FE-6A6FFAAFE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03719D0-9039-4090-A97D-C31BB131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45AAD7-D1F1-4933-9FAD-16CD95D2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B87253E-20F7-4F0B-9821-0A00A7E5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0611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C4C894-9DD3-4FE2-8054-5A539A15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535E0D0-59A8-4A75-B138-7798CA65C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4641631-6640-42CD-B27F-6042FB2E5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77693A6-66FD-4152-ABA6-E5B665EAF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C3F2168-4352-472C-A09C-E0C94813B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B26864C-C561-4230-A1E7-D798AA9E4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856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60135A7-7BD3-4AD9-8BD8-06A23216E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7DFE78C-956E-4ABC-8CD1-329CE7E0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2CB010-655A-4CBF-B4D1-539AA5BE87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FC6C9-BF80-4998-BD26-18E95C2AFA40}" type="datetimeFigureOut">
              <a:rPr lang="nb-NO" smtClean="0"/>
              <a:t>01.07.2019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C6B17B-CACF-4E49-B9D5-3D42556F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F46FF4-2F64-4E9A-A775-A7DABA037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21C85-1567-487D-9334-7C1D555116F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142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06743D0-5260-45B5-A7E6-005EBAF4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8281" y="3848414"/>
            <a:ext cx="5084263" cy="1841186"/>
          </a:xfrm>
        </p:spPr>
        <p:txBody>
          <a:bodyPr anchor="t">
            <a:normAutofit fontScale="90000"/>
          </a:bodyPr>
          <a:lstStyle/>
          <a:p>
            <a:pPr algn="l"/>
            <a:r>
              <a:rPr lang="nb-NO" sz="4400" b="1" dirty="0">
                <a:solidFill>
                  <a:srgbClr val="FFC000"/>
                </a:solidFill>
              </a:rPr>
              <a:t>SøvnBoost bolk 6,</a:t>
            </a:r>
            <a:br>
              <a:rPr lang="nb-NO" sz="4400" b="1" dirty="0">
                <a:solidFill>
                  <a:srgbClr val="FFC000"/>
                </a:solidFill>
              </a:rPr>
            </a:br>
            <a:r>
              <a:rPr lang="nb-NO" sz="4400" b="1" i="1" dirty="0">
                <a:solidFill>
                  <a:srgbClr val="FFC000"/>
                </a:solidFill>
              </a:rPr>
              <a:t>For å ha god døgnrytme</a:t>
            </a: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64032B1-C184-4B55-B8D6-7B49313498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r="3338" b="3"/>
          <a:stretch/>
        </p:blipFill>
        <p:spPr>
          <a:xfrm>
            <a:off x="-306" y="799695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7734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54A6E42-FEAA-4DC2-8188-C2A61AAFF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23266EA-6CBE-4930-9F5E-87B3F9A246ED}"/>
              </a:ext>
            </a:extLst>
          </p:cNvPr>
          <p:cNvSpPr/>
          <p:nvPr/>
        </p:nvSpPr>
        <p:spPr>
          <a:xfrm>
            <a:off x="7796979" y="426566"/>
            <a:ext cx="4562169" cy="420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Bef>
                <a:spcPts val="120"/>
              </a:spcBef>
              <a:spcAft>
                <a:spcPts val="120"/>
              </a:spcAft>
            </a:pPr>
            <a:r>
              <a:rPr lang="nb-NO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Søvntips:</a:t>
            </a:r>
          </a:p>
          <a:p>
            <a:pPr marL="342900" lvl="0" indent="-342900">
              <a:lnSpc>
                <a:spcPct val="107000"/>
              </a:lnSpc>
              <a:spcBef>
                <a:spcPts val="120"/>
              </a:spcBef>
              <a:spcAft>
                <a:spcPts val="120"/>
              </a:spcAft>
              <a:buFont typeface="+mj-lt"/>
              <a:buAutoNum type="arabicPeriod"/>
            </a:pPr>
            <a:r>
              <a:rPr lang="nb-NO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 bør sove på noenlunde samme tidspunkt hver natt og sove i et mørkt og kjølig rom</a:t>
            </a:r>
            <a:endParaRPr lang="nb-NO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20"/>
              </a:spcBef>
              <a:spcAft>
                <a:spcPts val="120"/>
              </a:spcAft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Du bør ikke se på skjermer rett</a:t>
            </a:r>
          </a:p>
          <a:p>
            <a:pPr lvl="0">
              <a:lnSpc>
                <a:spcPct val="107000"/>
              </a:lnSpc>
              <a:spcBef>
                <a:spcPts val="120"/>
              </a:spcBef>
              <a:spcAft>
                <a:spcPts val="120"/>
              </a:spcAft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før du legger deg og å innføre </a:t>
            </a:r>
          </a:p>
          <a:p>
            <a:pPr lvl="0">
              <a:lnSpc>
                <a:spcPct val="107000"/>
              </a:lnSpc>
              <a:spcBef>
                <a:spcPts val="120"/>
              </a:spcBef>
              <a:spcAft>
                <a:spcPts val="120"/>
              </a:spcAft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mobilforbud på soverommet.</a:t>
            </a:r>
            <a:endParaRPr lang="nb-NO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20"/>
              </a:spcBef>
              <a:spcAft>
                <a:spcPts val="120"/>
              </a:spcAft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Unngå koffein og alkohol</a:t>
            </a:r>
            <a:endParaRPr lang="nb-NO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20"/>
              </a:spcBef>
              <a:spcAft>
                <a:spcPts val="120"/>
              </a:spcAft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Tren, men prøv å unngå hard </a:t>
            </a:r>
          </a:p>
          <a:p>
            <a:pPr lvl="0">
              <a:lnSpc>
                <a:spcPct val="107000"/>
              </a:lnSpc>
              <a:spcBef>
                <a:spcPts val="120"/>
              </a:spcBef>
              <a:spcAft>
                <a:spcPts val="120"/>
              </a:spcAft>
            </a:pPr>
            <a:r>
              <a:rPr lang="nb-NO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trening seint. </a:t>
            </a:r>
            <a:endParaRPr lang="nb-NO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8DA72100">
            <a:hlinkClick r:id="" action="ppaction://media"/>
            <a:extLst>
              <a:ext uri="{FF2B5EF4-FFF2-40B4-BE49-F238E27FC236}">
                <a16:creationId xmlns:a16="http://schemas.microsoft.com/office/drawing/2014/main" id="{7CDB72C3-7EB7-4EC7-8774-858FD6388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1750" y="551021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5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If forsikring Offline O'Clock - Bli med og gå offline kl 22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448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64</Words>
  <Application>Microsoft Office PowerPoint</Application>
  <PresentationFormat>Widescreen</PresentationFormat>
  <Paragraphs>9</Paragraphs>
  <Slides>3</Slides>
  <Notes>0</Notes>
  <HiddenSlides>0</HiddenSlides>
  <MMClips>2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Office-tema</vt:lpstr>
      <vt:lpstr>SøvnBoost bolk 6, For å ha god døgnrytme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SøvnBoost bolk 3, For å ha godt humør</dc:title>
  <dc:creator>Lise Borgen-Johansen</dc:creator>
  <cp:lastModifiedBy>Lise Borgen-Johansen</cp:lastModifiedBy>
  <cp:revision>6</cp:revision>
  <dcterms:created xsi:type="dcterms:W3CDTF">2019-06-26T08:58:16Z</dcterms:created>
  <dcterms:modified xsi:type="dcterms:W3CDTF">2019-07-01T12:34:18Z</dcterms:modified>
</cp:coreProperties>
</file>