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DBDBE-22E6-4D57-B882-C4224C1C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09044-26C2-4D12-9E78-F3DF141B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4544E4-AE8F-461A-93EC-07029F7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767269-1FCC-4239-AF23-B6E814A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F3F410-28E9-4C38-9056-7805E2D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E22CD-0C77-466B-B37C-2FA51228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8E7153-5D98-46C3-B56A-75226BC9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60DA5-BB3F-4644-83F6-CCA77B5E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FA6CD-0115-482A-A903-C83CC2B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974C8D-7FF8-4C9E-BEDE-190C3AE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4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2E9705B-BC7A-4EF4-9B0A-0550879B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A9AB1B-69C2-40DB-8817-C32D2C301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9A624-A276-46BA-85BA-A70B3B2A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01A87-E704-474A-87F3-2D84898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D4598A-9605-4490-9829-FA9F8AA7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E3F34-0DEA-4322-B320-E9093AC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A97B7E-527D-4AF9-BFBD-381CE637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A00785-0378-432A-9475-FF0F4C46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9624D4-9B62-4754-904E-E07A021D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A4F62C-5022-465C-ACD0-A2AB8711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080E7-53D8-46BB-80D3-3772409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DFD8A6-71A0-48EC-888F-CBD2CC21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8FC491-4345-44E2-8138-C8CD6F0A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A74F9C-ECD9-48C3-8A20-B1E177D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8F5F93-61C2-4784-9696-E751875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6D5015-B085-4C84-B98A-4B50E89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AE919-053C-462E-B941-1C9DFB09C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2DE226-F842-477B-8C9E-3BA08292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1A080B-CC4D-4CA8-8700-49B0C171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F5F74D-A26A-4F36-AF7B-7D636251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7A7D60-3068-4AE3-BB21-6AA1C6F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4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5CEE4-0C3F-4235-9141-E2351BB2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6C11C7-462E-47E2-91E1-809CD07C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B95010-F031-4A5A-9FED-BC98F78C8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254B7B-6DEC-413C-8567-D20B434B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060CD9-6A0C-450D-AA7F-CD31B59C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E1BAC2-62ED-4696-BAD8-1D9331EA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92183A-4F42-48C3-B776-E70077B8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6EE47CC-B68A-4B5C-8C16-57DD221C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1C61B5-6930-4DD0-AC1A-F22F241A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4D0102-5648-4FB5-B3A7-94093160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C77A04-42BD-4D18-B5EC-76549E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42D4ED-2859-4014-B39B-9914E4F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EC0626-7818-47C3-828F-6BB90DF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FE4E43-4202-4262-A99C-2B0F001B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24DD9-AC50-4F60-8738-6E4C3EB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C24CDC-D053-4FC3-8072-783C2F95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65F97E-924E-453B-8C8F-D565DEFA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3E990-1575-41E7-94FE-6A6FFAAF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3719D0-9039-4090-A97D-C31BB131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45AAD7-D1F1-4933-9FAD-16CD95D2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87253E-20F7-4F0B-9821-0A00A7E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4C894-9DD3-4FE2-8054-5A539A15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535E0D0-59A8-4A75-B138-7798CA65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641631-6640-42CD-B27F-6042FB2E5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7693A6-66FD-4152-ABA6-E5B665EA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3F2168-4352-472C-A09C-E0C94813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26864C-C561-4230-A1E7-D798AA9E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5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0135A7-7BD3-4AD9-8BD8-06A2321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FE78C-956E-4ABC-8CD1-329CE7E0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2CB010-655A-4CBF-B4D1-539AA5BE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C6C9-BF80-4998-BD26-18E95C2AFA40}" type="datetimeFigureOut">
              <a:rPr lang="nb-NO" smtClean="0"/>
              <a:t>20.08.2019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C6B17B-CACF-4E49-B9D5-3D42556F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46FF4-2F64-4E9A-A775-A7DABA0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4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jpg"/><Relationship Id="rId7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8.jpg"/><Relationship Id="rId5" Type="http://schemas.openxmlformats.org/officeDocument/2006/relationships/image" Target="../media/image10.jpg"/><Relationship Id="rId10" Type="http://schemas.openxmlformats.org/officeDocument/2006/relationships/image" Target="../media/image17.jpg"/><Relationship Id="rId4" Type="http://schemas.openxmlformats.org/officeDocument/2006/relationships/image" Target="../media/image8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743D0-5260-45B5-A7E6-005EBAF4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052" y="3848414"/>
            <a:ext cx="5442154" cy="1401448"/>
          </a:xfrm>
        </p:spPr>
        <p:txBody>
          <a:bodyPr anchor="t">
            <a:normAutofit fontScale="90000"/>
          </a:bodyPr>
          <a:lstStyle/>
          <a:p>
            <a:pPr algn="l"/>
            <a:r>
              <a:rPr lang="nb-NO" sz="4400" b="1" dirty="0">
                <a:solidFill>
                  <a:srgbClr val="FFC000"/>
                </a:solidFill>
              </a:rPr>
              <a:t>SøvnBoost bolk 8,</a:t>
            </a:r>
            <a:br>
              <a:rPr lang="nb-NO" sz="4400" b="1" dirty="0">
                <a:solidFill>
                  <a:srgbClr val="FFC000"/>
                </a:solidFill>
              </a:rPr>
            </a:br>
            <a:r>
              <a:rPr lang="nb-NO" sz="4400" b="1" i="1" dirty="0">
                <a:solidFill>
                  <a:srgbClr val="FFC000"/>
                </a:solidFill>
              </a:rPr>
              <a:t>For å ha god hukommelse</a:t>
            </a: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4032B1-C184-4B55-B8D6-7B493134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3338" b="3"/>
          <a:stretch/>
        </p:blipFill>
        <p:spPr>
          <a:xfrm>
            <a:off x="-306" y="799695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73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C82B2BE-B527-4578-9023-6A0254B09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2" name="697BEAC3">
            <a:hlinkClick r:id="" action="ppaction://media"/>
            <a:extLst>
              <a:ext uri="{FF2B5EF4-FFF2-40B4-BE49-F238E27FC236}">
                <a16:creationId xmlns:a16="http://schemas.microsoft.com/office/drawing/2014/main" id="{D8CA3397-DE16-4851-B1B3-DDE2A8530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1985" y="5837617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B1C2740-88F6-4CD2-95D6-F3878A9C2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" y="483394"/>
            <a:ext cx="2981324" cy="223361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11441CB-7FAE-4AF7-9086-25236EECD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7" y="187961"/>
            <a:ext cx="1457325" cy="17767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A5D11AC-20EC-40E1-B39C-6507C4FCD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" y="2772570"/>
            <a:ext cx="1686950" cy="156686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9E3455A-351D-4020-B4ED-E9E85C527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5" y="4688840"/>
            <a:ext cx="1343025" cy="18288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79AAE119-12A6-4B1F-9519-63BC3FD5A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92" y="2159477"/>
            <a:ext cx="1590675" cy="16764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F27A30B-B87C-4DF7-9487-006BD623E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35" y="2098993"/>
            <a:ext cx="1600200" cy="16002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F00FA0C-4D26-443A-9316-1A4FD396F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10" y="3635851"/>
            <a:ext cx="2667000" cy="1724025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427697B6-F279-4EB1-956C-A44EF3BE8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52" y="425927"/>
            <a:ext cx="1933575" cy="167640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A9221225-8060-4067-BA6C-26C22ED485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2" y="406877"/>
            <a:ext cx="1143000" cy="171450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9BF39590-4F68-4D65-B056-7296CCFE68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20" y="5291613"/>
            <a:ext cx="1508125" cy="1508125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8251037B-FC85-4AB7-BBB1-33EAD57C72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89" y="2683510"/>
            <a:ext cx="2819400" cy="2000250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C01C9C1A-0A24-4552-92AD-95473DFF49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869815"/>
            <a:ext cx="2857500" cy="146685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7DD0EBB2-4451-4E69-AC9A-5F97AE243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04" y="733425"/>
            <a:ext cx="2495550" cy="1733550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1A2E4308-7DF6-4DB9-A546-A33E0487DB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40" y="2669063"/>
            <a:ext cx="1600200" cy="1933575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8782427F-D108-4FD6-A77A-15E207FA05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4675">
            <a:off x="8970688" y="4482104"/>
            <a:ext cx="1655227" cy="2336006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7E84654D-0BCA-462C-AFFC-60A5D53EE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" y="295201"/>
            <a:ext cx="2981324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5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11441CB-7FAE-4AF7-9086-25236EEC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7" y="187961"/>
            <a:ext cx="1457325" cy="17767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A5D11AC-20EC-40E1-B39C-6507C4FCD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58" y="2861840"/>
            <a:ext cx="1686950" cy="156686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9E3455A-351D-4020-B4ED-E9E85C527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62" y="4563093"/>
            <a:ext cx="1343025" cy="18288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F27A30B-B87C-4DF7-9487-006BD623E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07" y="4935537"/>
            <a:ext cx="1600200" cy="16002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F00FA0C-4D26-443A-9316-1A4FD396F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86" y="2647950"/>
            <a:ext cx="2667000" cy="172402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A9221225-8060-4067-BA6C-26C22ED48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7" y="4173220"/>
            <a:ext cx="1143000" cy="1714500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8251037B-FC85-4AB7-BBB1-33EAD57C72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332">
            <a:off x="479398" y="891850"/>
            <a:ext cx="2819400" cy="2000250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C01C9C1A-0A24-4552-92AD-95473DFF49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53" y="4925043"/>
            <a:ext cx="2857500" cy="146685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7DD0EBB2-4451-4E69-AC9A-5F97AE2433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80" y="1695450"/>
            <a:ext cx="2495550" cy="1733550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1A2E4308-7DF6-4DB9-A546-A33E0487DB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07" y="208996"/>
            <a:ext cx="1600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4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Widescreen</PresentationFormat>
  <Paragraphs>1</Paragraphs>
  <Slides>5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SøvnBoost bolk 8, For å ha god hukommelse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SøvnBoost bolk 3, For å ha godt humør</dc:title>
  <dc:creator>Lise Borgen-Johansen</dc:creator>
  <cp:lastModifiedBy>Lise Borgen-Johansen</cp:lastModifiedBy>
  <cp:revision>5</cp:revision>
  <dcterms:created xsi:type="dcterms:W3CDTF">2019-06-26T08:58:16Z</dcterms:created>
  <dcterms:modified xsi:type="dcterms:W3CDTF">2019-08-20T07:05:02Z</dcterms:modified>
</cp:coreProperties>
</file>