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60" r:id="rId2"/>
    <p:sldId id="268" r:id="rId3"/>
    <p:sldId id="270" r:id="rId4"/>
    <p:sldId id="264" r:id="rId5"/>
    <p:sldId id="272" r:id="rId6"/>
    <p:sldId id="265" r:id="rId7"/>
    <p:sldId id="273" r:id="rId8"/>
    <p:sldId id="279"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94"/>
  </p:normalViewPr>
  <p:slideViewPr>
    <p:cSldViewPr snapToGrid="0">
      <p:cViewPr varScale="1">
        <p:scale>
          <a:sx n="128" d="100"/>
          <a:sy n="128"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B99F2-2D46-D543-B88A-9A8162C27929}" type="datetimeFigureOut">
              <a:rPr lang="en-NO" smtClean="0"/>
              <a:t>8/19/25</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95798-78F1-D64F-A53A-E2E121594920}" type="slidenum">
              <a:rPr lang="en-NO" smtClean="0"/>
              <a:t>‹#›</a:t>
            </a:fld>
            <a:endParaRPr lang="en-NO"/>
          </a:p>
        </p:txBody>
      </p:sp>
    </p:spTree>
    <p:extLst>
      <p:ext uri="{BB962C8B-B14F-4D97-AF65-F5344CB8AC3E}">
        <p14:creationId xmlns:p14="http://schemas.microsoft.com/office/powerpoint/2010/main" val="344107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mørk">
    <p:bg>
      <p:bgRef idx="1001">
        <a:schemeClr val="bg1"/>
      </p:bgRef>
    </p:bg>
    <p:spTree>
      <p:nvGrpSpPr>
        <p:cNvPr id="1" name=""/>
        <p:cNvGrpSpPr/>
        <p:nvPr/>
      </p:nvGrpSpPr>
      <p:grpSpPr>
        <a:xfrm>
          <a:off x="0" y="0"/>
          <a:ext cx="0" cy="0"/>
          <a:chOff x="0" y="0"/>
          <a:chExt cx="0" cy="0"/>
        </a:xfrm>
      </p:grpSpPr>
      <p:pic>
        <p:nvPicPr>
          <p:cNvPr id="11" name="Picture 10" descr="A group of blue triangles on a black background&#10;&#10;Description automatically generated">
            <a:extLst>
              <a:ext uri="{FF2B5EF4-FFF2-40B4-BE49-F238E27FC236}">
                <a16:creationId xmlns:a16="http://schemas.microsoft.com/office/drawing/2014/main" id="{0C0E33D1-9EFF-3A1A-7344-E461E4A006F1}"/>
              </a:ext>
            </a:extLst>
          </p:cNvPr>
          <p:cNvPicPr>
            <a:picLocks noChangeAspect="1"/>
          </p:cNvPicPr>
          <p:nvPr userDrawn="1"/>
        </p:nvPicPr>
        <p:blipFill>
          <a:blip r:embed="rId2"/>
          <a:stretch>
            <a:fillRect/>
          </a:stretch>
        </p:blipFill>
        <p:spPr>
          <a:xfrm rot="2842711">
            <a:off x="554866" y="-201899"/>
            <a:ext cx="2514600" cy="4038600"/>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GB" dirty="0" err="1"/>
              <a:t>Forsidetittel</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Undertittel</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err="1"/>
              <a:t>i</a:t>
            </a:r>
            <a:r>
              <a:rPr lang="en-NO" dirty="0"/>
              <a:t>nspiria.no</a:t>
            </a:r>
          </a:p>
        </p:txBody>
      </p:sp>
      <p:pic>
        <p:nvPicPr>
          <p:cNvPr id="19" name="Picture 18" descr="A logo with colorful triangles&#10;&#10;Description automatically generated with medium confidence">
            <a:extLst>
              <a:ext uri="{FF2B5EF4-FFF2-40B4-BE49-F238E27FC236}">
                <a16:creationId xmlns:a16="http://schemas.microsoft.com/office/drawing/2014/main" id="{FD057202-C39F-FAA1-487C-60EA83ADCA18}"/>
              </a:ext>
            </a:extLst>
          </p:cNvPr>
          <p:cNvPicPr>
            <a:picLocks noChangeAspect="1"/>
          </p:cNvPicPr>
          <p:nvPr userDrawn="1"/>
        </p:nvPicPr>
        <p:blipFill>
          <a:blip r:embed="rId3"/>
          <a:stretch>
            <a:fillRect/>
          </a:stretch>
        </p:blipFill>
        <p:spPr>
          <a:xfrm>
            <a:off x="10112357" y="4867800"/>
            <a:ext cx="1644650" cy="1581150"/>
          </a:xfrm>
          <a:prstGeom prst="rect">
            <a:avLst/>
          </a:prstGeom>
        </p:spPr>
      </p:pic>
    </p:spTree>
    <p:extLst>
      <p:ext uri="{BB962C8B-B14F-4D97-AF65-F5344CB8AC3E}">
        <p14:creationId xmlns:p14="http://schemas.microsoft.com/office/powerpoint/2010/main" val="10909745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tel og to kolonner mørk (tekst/bilde/graf)">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GB" dirty="0" err="1"/>
              <a:t>Overskrift</a:t>
            </a:r>
            <a:endParaRPr lang="en-US" dirty="0"/>
          </a:p>
        </p:txBody>
      </p:sp>
      <p:sp>
        <p:nvSpPr>
          <p:cNvPr id="3" name="Content Placeholder 2"/>
          <p:cNvSpPr>
            <a:spLocks noGrp="1"/>
          </p:cNvSpPr>
          <p:nvPr>
            <p:ph sz="half" idx="1" hasCustomPrompt="1"/>
          </p:nvPr>
        </p:nvSpPr>
        <p:spPr>
          <a:xfrm>
            <a:off x="838200" y="1520825"/>
            <a:ext cx="5181600" cy="46561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NO" dirty="0"/>
              <a:t>Tekst/video/bilde/tabell/graf</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6172200" y="1520825"/>
            <a:ext cx="5181600" cy="46561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NO" dirty="0"/>
              <a:t>Tekst/video/bilde/tabell/graf</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NO" dirty="0"/>
              <a:t>INSPIRIA science center</a:t>
            </a:r>
          </a:p>
        </p:txBody>
      </p:sp>
      <p:pic>
        <p:nvPicPr>
          <p:cNvPr id="10" name="Picture 9" descr="A group of blue triangles on a black background&#10;&#10;Description automatically generated">
            <a:extLst>
              <a:ext uri="{FF2B5EF4-FFF2-40B4-BE49-F238E27FC236}">
                <a16:creationId xmlns:a16="http://schemas.microsoft.com/office/drawing/2014/main" id="{D6445C30-1588-D6C3-4A50-6ABC6F4164A9}"/>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spTree>
    <p:extLst>
      <p:ext uri="{BB962C8B-B14F-4D97-AF65-F5344CB8AC3E}">
        <p14:creationId xmlns:p14="http://schemas.microsoft.com/office/powerpoint/2010/main" val="274868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to kolonner hvit (tekst/bilde/graf)">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520825"/>
            <a:ext cx="5181600" cy="46561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NO" dirty="0"/>
              <a:t>Tekst/video/bilde/tabell/graf</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6172200" y="1520825"/>
            <a:ext cx="5181600" cy="46561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NO" dirty="0"/>
              <a:t>Tekst/video/bilde/tabell/graf</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r>
              <a:rPr lang="en-NO" dirty="0"/>
              <a:t>INSPIRIA science center</a:t>
            </a:r>
          </a:p>
        </p:txBody>
      </p:sp>
      <p:pic>
        <p:nvPicPr>
          <p:cNvPr id="5" name="Picture 4" descr="Colorful cubes flying in the air&#10;&#10;Description automatically generated">
            <a:extLst>
              <a:ext uri="{FF2B5EF4-FFF2-40B4-BE49-F238E27FC236}">
                <a16:creationId xmlns:a16="http://schemas.microsoft.com/office/drawing/2014/main" id="{CE829226-170F-7277-90DB-DCE1FBE73C3C}"/>
              </a:ext>
            </a:extLst>
          </p:cNvPr>
          <p:cNvPicPr>
            <a:picLocks noChangeAspect="1"/>
          </p:cNvPicPr>
          <p:nvPr userDrawn="1"/>
        </p:nvPicPr>
        <p:blipFill>
          <a:blip r:embed="rId2"/>
          <a:stretch>
            <a:fillRect/>
          </a:stretch>
        </p:blipFill>
        <p:spPr>
          <a:xfrm rot="11448421">
            <a:off x="8603013" y="-270920"/>
            <a:ext cx="4129976" cy="4129976"/>
          </a:xfrm>
          <a:prstGeom prst="rect">
            <a:avLst/>
          </a:prstGeom>
        </p:spPr>
      </p:pic>
      <p:sp>
        <p:nvSpPr>
          <p:cNvPr id="7" name="Title 1">
            <a:extLst>
              <a:ext uri="{FF2B5EF4-FFF2-40B4-BE49-F238E27FC236}">
                <a16:creationId xmlns:a16="http://schemas.microsoft.com/office/drawing/2014/main" id="{F32EE115-9BAA-F618-87C2-EF3F2FD0EFCC}"/>
              </a:ext>
            </a:extLst>
          </p:cNvPr>
          <p:cNvSpPr>
            <a:spLocks noGrp="1"/>
          </p:cNvSpPr>
          <p:nvPr>
            <p:ph type="title" hasCustomPrompt="1"/>
          </p:nvPr>
        </p:nvSpPr>
        <p:spPr>
          <a:xfrm>
            <a:off x="839788" y="536530"/>
            <a:ext cx="10515600" cy="787814"/>
          </a:xfrm>
        </p:spPr>
        <p:txBody>
          <a:bodyPr>
            <a:noAutofit/>
          </a:bodyPr>
          <a:lstStyle>
            <a:lvl1pPr>
              <a:defRPr sz="6000" b="1">
                <a:latin typeface="+mj-lt"/>
              </a:defRPr>
            </a:lvl1pPr>
          </a:lstStyle>
          <a:p>
            <a:r>
              <a:rPr lang="en-GB" dirty="0" err="1"/>
              <a:t>Overskrift</a:t>
            </a:r>
            <a:endParaRPr lang="en-US" dirty="0"/>
          </a:p>
        </p:txBody>
      </p:sp>
    </p:spTree>
    <p:extLst>
      <p:ext uri="{BB962C8B-B14F-4D97-AF65-F5344CB8AC3E}">
        <p14:creationId xmlns:p14="http://schemas.microsoft.com/office/powerpoint/2010/main" val="308667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killeark med tittel og tekst (lys blå)">
    <p:spTree>
      <p:nvGrpSpPr>
        <p:cNvPr id="1" name=""/>
        <p:cNvGrpSpPr/>
        <p:nvPr/>
      </p:nvGrpSpPr>
      <p:grpSpPr>
        <a:xfrm>
          <a:off x="0" y="0"/>
          <a:ext cx="0" cy="0"/>
          <a:chOff x="0" y="0"/>
          <a:chExt cx="0" cy="0"/>
        </a:xfrm>
      </p:grpSpPr>
      <p:pic>
        <p:nvPicPr>
          <p:cNvPr id="7" name="Picture 6" descr="A group of blue triangles on a black background&#10;&#10;Description automatically generated">
            <a:extLst>
              <a:ext uri="{FF2B5EF4-FFF2-40B4-BE49-F238E27FC236}">
                <a16:creationId xmlns:a16="http://schemas.microsoft.com/office/drawing/2014/main" id="{41D012A4-0EF9-B41D-7BC3-CF986139C663}"/>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GB" dirty="0" err="1"/>
              <a:t>Overskrift</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Undertekst</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NO" dirty="0"/>
              <a:t>INSPIRIA science center</a:t>
            </a:r>
          </a:p>
        </p:txBody>
      </p:sp>
      <p:pic>
        <p:nvPicPr>
          <p:cNvPr id="8" name="Picture 7" descr="A group of blue triangles on a black background&#10;&#10;Description automatically generated">
            <a:extLst>
              <a:ext uri="{FF2B5EF4-FFF2-40B4-BE49-F238E27FC236}">
                <a16:creationId xmlns:a16="http://schemas.microsoft.com/office/drawing/2014/main" id="{B23269E5-8ED3-9353-F60C-DC0CF98853AD}"/>
              </a:ext>
            </a:extLst>
          </p:cNvPr>
          <p:cNvPicPr>
            <a:picLocks noChangeAspect="1"/>
          </p:cNvPicPr>
          <p:nvPr userDrawn="1"/>
        </p:nvPicPr>
        <p:blipFill>
          <a:blip r:embed="rId2"/>
          <a:stretch>
            <a:fillRect/>
          </a:stretch>
        </p:blipFill>
        <p:spPr>
          <a:xfrm rot="2842711">
            <a:off x="554866" y="-201899"/>
            <a:ext cx="2514600" cy="4038600"/>
          </a:xfrm>
          <a:prstGeom prst="rect">
            <a:avLst/>
          </a:prstGeom>
        </p:spPr>
      </p:pic>
    </p:spTree>
    <p:extLst>
      <p:ext uri="{BB962C8B-B14F-4D97-AF65-F5344CB8AC3E}">
        <p14:creationId xmlns:p14="http://schemas.microsoft.com/office/powerpoint/2010/main" val="3207311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killeark med tittel og tekst (lmørk blå)">
    <p:bg>
      <p:bgPr>
        <a:solidFill>
          <a:schemeClr val="tx1"/>
        </a:solidFill>
        <a:effectLst/>
      </p:bgPr>
    </p:bg>
    <p:spTree>
      <p:nvGrpSpPr>
        <p:cNvPr id="1" name=""/>
        <p:cNvGrpSpPr/>
        <p:nvPr/>
      </p:nvGrpSpPr>
      <p:grpSpPr>
        <a:xfrm>
          <a:off x="0" y="0"/>
          <a:ext cx="0" cy="0"/>
          <a:chOff x="0" y="0"/>
          <a:chExt cx="0" cy="0"/>
        </a:xfrm>
      </p:grpSpPr>
      <p:pic>
        <p:nvPicPr>
          <p:cNvPr id="7" name="Picture 6" descr="A group of blue triangles on a black background&#10;&#10;Description automatically generated">
            <a:extLst>
              <a:ext uri="{FF2B5EF4-FFF2-40B4-BE49-F238E27FC236}">
                <a16:creationId xmlns:a16="http://schemas.microsoft.com/office/drawing/2014/main" id="{41D012A4-0EF9-B41D-7BC3-CF986139C663}"/>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GB" dirty="0" err="1"/>
              <a:t>Overskrift</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Undertekst</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NO" dirty="0"/>
              <a:t>INSPIRIA science center</a:t>
            </a:r>
          </a:p>
        </p:txBody>
      </p:sp>
      <p:pic>
        <p:nvPicPr>
          <p:cNvPr id="8" name="Picture 7" descr="A group of blue triangles on a black background&#10;&#10;Description automatically generated">
            <a:extLst>
              <a:ext uri="{FF2B5EF4-FFF2-40B4-BE49-F238E27FC236}">
                <a16:creationId xmlns:a16="http://schemas.microsoft.com/office/drawing/2014/main" id="{B23269E5-8ED3-9353-F60C-DC0CF98853AD}"/>
              </a:ext>
            </a:extLst>
          </p:cNvPr>
          <p:cNvPicPr>
            <a:picLocks noChangeAspect="1"/>
          </p:cNvPicPr>
          <p:nvPr userDrawn="1"/>
        </p:nvPicPr>
        <p:blipFill>
          <a:blip r:embed="rId2"/>
          <a:stretch>
            <a:fillRect/>
          </a:stretch>
        </p:blipFill>
        <p:spPr>
          <a:xfrm rot="2842711">
            <a:off x="554866" y="-188045"/>
            <a:ext cx="2514600" cy="4038600"/>
          </a:xfrm>
          <a:prstGeom prst="rect">
            <a:avLst/>
          </a:prstGeom>
        </p:spPr>
      </p:pic>
    </p:spTree>
    <p:extLst>
      <p:ext uri="{BB962C8B-B14F-4D97-AF65-F5344CB8AC3E}">
        <p14:creationId xmlns:p14="http://schemas.microsoft.com/office/powerpoint/2010/main" val="2504311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tekst med bilde høyre (lys blå)">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71" y="368301"/>
            <a:ext cx="4391040" cy="1634120"/>
          </a:xfrm>
        </p:spPr>
        <p:txBody>
          <a:bodyPr anchor="b">
            <a:normAutofit/>
          </a:bodyPr>
          <a:lstStyle>
            <a:lvl1pPr>
              <a:defRPr sz="4000">
                <a:solidFill>
                  <a:schemeClr val="tx1"/>
                </a:solidFill>
              </a:defRPr>
            </a:lvl1pPr>
          </a:lstStyle>
          <a:p>
            <a:r>
              <a:rPr lang="en-GB" dirty="0" err="1"/>
              <a:t>Overskrift</a:t>
            </a:r>
            <a:endParaRPr lang="en-US" dirty="0"/>
          </a:p>
        </p:txBody>
      </p:sp>
      <p:sp>
        <p:nvSpPr>
          <p:cNvPr id="4" name="Text Placeholder 3"/>
          <p:cNvSpPr>
            <a:spLocks noGrp="1"/>
          </p:cNvSpPr>
          <p:nvPr>
            <p:ph type="body" sz="half" idx="2" hasCustomPrompt="1"/>
          </p:nvPr>
        </p:nvSpPr>
        <p:spPr>
          <a:xfrm>
            <a:off x="468071" y="2144485"/>
            <a:ext cx="4391040" cy="4256314"/>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Brødtekst</a:t>
            </a:r>
            <a:endParaRPr lang="en-GB" dirty="0"/>
          </a:p>
        </p:txBody>
      </p:sp>
      <p:pic>
        <p:nvPicPr>
          <p:cNvPr id="9" name="Picture 8" descr="A group of blue triangles on a black background&#10;&#10;Description automatically generated">
            <a:extLst>
              <a:ext uri="{FF2B5EF4-FFF2-40B4-BE49-F238E27FC236}">
                <a16:creationId xmlns:a16="http://schemas.microsoft.com/office/drawing/2014/main" id="{C0ED4703-4562-3447-16DF-63A669A6E034}"/>
              </a:ext>
            </a:extLst>
          </p:cNvPr>
          <p:cNvPicPr>
            <a:picLocks noChangeAspect="1"/>
          </p:cNvPicPr>
          <p:nvPr userDrawn="1"/>
        </p:nvPicPr>
        <p:blipFill>
          <a:blip r:embed="rId2"/>
          <a:stretch>
            <a:fillRect/>
          </a:stretch>
        </p:blipFill>
        <p:spPr>
          <a:xfrm rot="18876922">
            <a:off x="405334" y="3315390"/>
            <a:ext cx="2514600" cy="4038600"/>
          </a:xfrm>
          <a:prstGeom prst="rect">
            <a:avLst/>
          </a:prstGeom>
        </p:spPr>
      </p:pic>
      <p:sp>
        <p:nvSpPr>
          <p:cNvPr id="6" name="Picture Placeholder 5">
            <a:extLst>
              <a:ext uri="{FF2B5EF4-FFF2-40B4-BE49-F238E27FC236}">
                <a16:creationId xmlns:a16="http://schemas.microsoft.com/office/drawing/2014/main" id="{2E56F73E-F48F-CD0D-59E0-CBCE2F885AD3}"/>
              </a:ext>
            </a:extLst>
          </p:cNvPr>
          <p:cNvSpPr>
            <a:spLocks noGrp="1"/>
          </p:cNvSpPr>
          <p:nvPr>
            <p:ph type="pic" sz="quarter" idx="10" hasCustomPrompt="1"/>
          </p:nvPr>
        </p:nvSpPr>
        <p:spPr>
          <a:xfrm>
            <a:off x="5352000" y="0"/>
            <a:ext cx="6840000" cy="6840000"/>
          </a:xfrm>
          <a:blipFill>
            <a:blip r:embed="rId3"/>
            <a:stretch>
              <a:fillRect/>
            </a:stretch>
          </a:blipFill>
        </p:spPr>
        <p:txBody>
          <a:bodyPr/>
          <a:lstStyle>
            <a:lvl1pPr>
              <a:defRPr>
                <a:solidFill>
                  <a:schemeClr val="bg1"/>
                </a:solidFill>
              </a:defRPr>
            </a:lvl1pPr>
          </a:lstStyle>
          <a:p>
            <a:r>
              <a:rPr lang="en-NO" dirty="0"/>
              <a:t>Klikk på ikonet for å bytte bildet</a:t>
            </a:r>
          </a:p>
        </p:txBody>
      </p:sp>
    </p:spTree>
    <p:extLst>
      <p:ext uri="{BB962C8B-B14F-4D97-AF65-F5344CB8AC3E}">
        <p14:creationId xmlns:p14="http://schemas.microsoft.com/office/powerpoint/2010/main" val="102759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tekst med bilde venstre (mørk blå)">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34552" y="368300"/>
            <a:ext cx="4224048" cy="1689100"/>
          </a:xfrm>
        </p:spPr>
        <p:txBody>
          <a:bodyPr anchor="b"/>
          <a:lstStyle>
            <a:lvl1pPr>
              <a:defRPr sz="4000">
                <a:solidFill>
                  <a:schemeClr val="bg1"/>
                </a:solidFill>
              </a:defRPr>
            </a:lvl1pPr>
          </a:lstStyle>
          <a:p>
            <a:r>
              <a:rPr lang="en-GB" dirty="0" err="1"/>
              <a:t>Overskrift</a:t>
            </a:r>
            <a:endParaRPr lang="en-US" dirty="0"/>
          </a:p>
        </p:txBody>
      </p:sp>
      <p:sp>
        <p:nvSpPr>
          <p:cNvPr id="4" name="Text Placeholder 3"/>
          <p:cNvSpPr>
            <a:spLocks noGrp="1"/>
          </p:cNvSpPr>
          <p:nvPr>
            <p:ph type="body" sz="half" idx="2" hasCustomPrompt="1"/>
          </p:nvPr>
        </p:nvSpPr>
        <p:spPr>
          <a:xfrm>
            <a:off x="7434552" y="2057400"/>
            <a:ext cx="4224048" cy="4332514"/>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Brødtekst</a:t>
            </a:r>
            <a:endParaRPr lang="en-GB" dirty="0"/>
          </a:p>
        </p:txBody>
      </p:sp>
      <p:pic>
        <p:nvPicPr>
          <p:cNvPr id="8" name="Picture 7" descr="A group of blue triangles on a black background&#10;&#10;Description automatically generated">
            <a:extLst>
              <a:ext uri="{FF2B5EF4-FFF2-40B4-BE49-F238E27FC236}">
                <a16:creationId xmlns:a16="http://schemas.microsoft.com/office/drawing/2014/main" id="{67C28D15-5D39-2780-0FAC-040244A5C15E}"/>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sp>
        <p:nvSpPr>
          <p:cNvPr id="6" name="Picture Placeholder 5">
            <a:extLst>
              <a:ext uri="{FF2B5EF4-FFF2-40B4-BE49-F238E27FC236}">
                <a16:creationId xmlns:a16="http://schemas.microsoft.com/office/drawing/2014/main" id="{DAF4235B-FE00-7DC6-72A5-6D2C073BB46A}"/>
              </a:ext>
            </a:extLst>
          </p:cNvPr>
          <p:cNvSpPr>
            <a:spLocks noGrp="1"/>
          </p:cNvSpPr>
          <p:nvPr>
            <p:ph type="pic" sz="quarter" idx="10" hasCustomPrompt="1"/>
          </p:nvPr>
        </p:nvSpPr>
        <p:spPr>
          <a:xfrm>
            <a:off x="0" y="0"/>
            <a:ext cx="6858000" cy="6858000"/>
          </a:xfrm>
          <a:blipFill>
            <a:blip r:embed="rId3"/>
            <a:stretch>
              <a:fillRect/>
            </a:stretch>
          </a:blipFill>
        </p:spPr>
        <p:txBody>
          <a:bodyPr/>
          <a:lstStyle>
            <a:lvl1pPr>
              <a:defRPr>
                <a:solidFill>
                  <a:schemeClr val="bg1"/>
                </a:solidFill>
              </a:defRPr>
            </a:lvl1pPr>
          </a:lstStyle>
          <a:p>
            <a:r>
              <a:rPr lang="en-NO" dirty="0"/>
              <a:t>Klikk på ikonet for å bytte bildet</a:t>
            </a:r>
          </a:p>
        </p:txBody>
      </p:sp>
    </p:spTree>
    <p:extLst>
      <p:ext uri="{BB962C8B-B14F-4D97-AF65-F5344CB8AC3E}">
        <p14:creationId xmlns:p14="http://schemas.microsoft.com/office/powerpoint/2010/main" val="3250274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killeark med tekst/bilde/video/graf (lys blå)">
    <p:bg>
      <p:bgPr>
        <a:solidFill>
          <a:schemeClr val="bg1"/>
        </a:solidFill>
        <a:effectLst/>
      </p:bgPr>
    </p:bg>
    <p:spTree>
      <p:nvGrpSpPr>
        <p:cNvPr id="1" name=""/>
        <p:cNvGrpSpPr/>
        <p:nvPr/>
      </p:nvGrpSpPr>
      <p:grpSpPr>
        <a:xfrm>
          <a:off x="0" y="0"/>
          <a:ext cx="0" cy="0"/>
          <a:chOff x="0" y="0"/>
          <a:chExt cx="0" cy="0"/>
        </a:xfrm>
      </p:grpSpPr>
      <p:pic>
        <p:nvPicPr>
          <p:cNvPr id="4" name="Picture 3" descr="A group of blue triangles on a black background&#10;&#10;Description automatically generated">
            <a:extLst>
              <a:ext uri="{FF2B5EF4-FFF2-40B4-BE49-F238E27FC236}">
                <a16:creationId xmlns:a16="http://schemas.microsoft.com/office/drawing/2014/main" id="{1DEB1291-6370-59E0-A7AD-4240C6561715}"/>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pic>
        <p:nvPicPr>
          <p:cNvPr id="2" name="Picture 1" descr="A group of blue triangles on a black background&#10;&#10;Description automatically generated">
            <a:extLst>
              <a:ext uri="{FF2B5EF4-FFF2-40B4-BE49-F238E27FC236}">
                <a16:creationId xmlns:a16="http://schemas.microsoft.com/office/drawing/2014/main" id="{593118A9-12E4-F613-D4EA-BD97D3B33859}"/>
              </a:ext>
            </a:extLst>
          </p:cNvPr>
          <p:cNvPicPr>
            <a:picLocks noChangeAspect="1"/>
          </p:cNvPicPr>
          <p:nvPr userDrawn="1"/>
        </p:nvPicPr>
        <p:blipFill>
          <a:blip r:embed="rId2"/>
          <a:stretch>
            <a:fillRect/>
          </a:stretch>
        </p:blipFill>
        <p:spPr>
          <a:xfrm rot="2842711">
            <a:off x="554866" y="-188045"/>
            <a:ext cx="2514600" cy="4038600"/>
          </a:xfrm>
          <a:prstGeom prst="rect">
            <a:avLst/>
          </a:prstGeom>
        </p:spPr>
      </p:pic>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NO" dirty="0"/>
              <a:t>INSPIRIA science center</a:t>
            </a:r>
          </a:p>
        </p:txBody>
      </p:sp>
      <p:sp>
        <p:nvSpPr>
          <p:cNvPr id="8" name="Content Placeholder 7">
            <a:extLst>
              <a:ext uri="{FF2B5EF4-FFF2-40B4-BE49-F238E27FC236}">
                <a16:creationId xmlns:a16="http://schemas.microsoft.com/office/drawing/2014/main" id="{792B7C66-BBED-9DB2-F874-4195E2DF4931}"/>
              </a:ext>
            </a:extLst>
          </p:cNvPr>
          <p:cNvSpPr>
            <a:spLocks noGrp="1"/>
          </p:cNvSpPr>
          <p:nvPr>
            <p:ph sz="quarter" idx="12" hasCustomPrompt="1"/>
          </p:nvPr>
        </p:nvSpPr>
        <p:spPr>
          <a:xfrm>
            <a:off x="2064688" y="1164231"/>
            <a:ext cx="8062624" cy="4598987"/>
          </a:xfrm>
        </p:spPr>
        <p:txBody>
          <a:bodyPr/>
          <a:lstStyle/>
          <a:p>
            <a:r>
              <a:rPr lang="en-NO" dirty="0"/>
              <a:t>Sett inn tekst, video, bilde, tabell, graf</a:t>
            </a:r>
          </a:p>
          <a:p>
            <a:pPr lvl="1"/>
            <a:r>
              <a:rPr lang="en-GB" dirty="0"/>
              <a:t>Second level</a:t>
            </a:r>
          </a:p>
          <a:p>
            <a:pPr lvl="2"/>
            <a:r>
              <a:rPr lang="en-GB" dirty="0"/>
              <a:t>Third level</a:t>
            </a:r>
          </a:p>
          <a:p>
            <a:pPr lvl="3"/>
            <a:r>
              <a:rPr lang="en-GB" dirty="0"/>
              <a:t>Fourth level</a:t>
            </a:r>
          </a:p>
          <a:p>
            <a:pPr lvl="4"/>
            <a:r>
              <a:rPr lang="en-GB" dirty="0"/>
              <a:t>Fifth level</a:t>
            </a:r>
            <a:endParaRPr lang="en-NO" dirty="0"/>
          </a:p>
        </p:txBody>
      </p:sp>
    </p:spTree>
    <p:extLst>
      <p:ext uri="{BB962C8B-B14F-4D97-AF65-F5344CB8AC3E}">
        <p14:creationId xmlns:p14="http://schemas.microsoft.com/office/powerpoint/2010/main" val="3485977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killeark med tekst/bilde/video/graf (mørk blå)">
    <p:bg>
      <p:bgPr>
        <a:solidFill>
          <a:schemeClr val="tx1"/>
        </a:solidFill>
        <a:effectLst/>
      </p:bgPr>
    </p:bg>
    <p:spTree>
      <p:nvGrpSpPr>
        <p:cNvPr id="1" name=""/>
        <p:cNvGrpSpPr/>
        <p:nvPr/>
      </p:nvGrpSpPr>
      <p:grpSpPr>
        <a:xfrm>
          <a:off x="0" y="0"/>
          <a:ext cx="0" cy="0"/>
          <a:chOff x="0" y="0"/>
          <a:chExt cx="0" cy="0"/>
        </a:xfrm>
      </p:grpSpPr>
      <p:pic>
        <p:nvPicPr>
          <p:cNvPr id="4" name="Picture 3" descr="A group of blue triangles on a black background&#10;&#10;Description automatically generated">
            <a:extLst>
              <a:ext uri="{FF2B5EF4-FFF2-40B4-BE49-F238E27FC236}">
                <a16:creationId xmlns:a16="http://schemas.microsoft.com/office/drawing/2014/main" id="{2A268CB3-BEEA-A0E7-566C-CABFDEC11EA4}"/>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pic>
        <p:nvPicPr>
          <p:cNvPr id="2" name="Picture 1" descr="A group of blue triangles on a black background&#10;&#10;Description automatically generated">
            <a:extLst>
              <a:ext uri="{FF2B5EF4-FFF2-40B4-BE49-F238E27FC236}">
                <a16:creationId xmlns:a16="http://schemas.microsoft.com/office/drawing/2014/main" id="{AC478272-F298-B87B-1E93-E009F50DA357}"/>
              </a:ext>
            </a:extLst>
          </p:cNvPr>
          <p:cNvPicPr>
            <a:picLocks noChangeAspect="1"/>
          </p:cNvPicPr>
          <p:nvPr userDrawn="1"/>
        </p:nvPicPr>
        <p:blipFill>
          <a:blip r:embed="rId2"/>
          <a:stretch>
            <a:fillRect/>
          </a:stretch>
        </p:blipFill>
        <p:spPr>
          <a:xfrm rot="2842711">
            <a:off x="554866" y="-188045"/>
            <a:ext cx="2514600" cy="4038600"/>
          </a:xfrm>
          <a:prstGeom prst="rect">
            <a:avLst/>
          </a:prstGeom>
        </p:spPr>
      </p:pic>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NO" dirty="0"/>
              <a:t>INSPIRIA science center</a:t>
            </a:r>
          </a:p>
        </p:txBody>
      </p:sp>
      <p:sp>
        <p:nvSpPr>
          <p:cNvPr id="8" name="Content Placeholder 7">
            <a:extLst>
              <a:ext uri="{FF2B5EF4-FFF2-40B4-BE49-F238E27FC236}">
                <a16:creationId xmlns:a16="http://schemas.microsoft.com/office/drawing/2014/main" id="{792B7C66-BBED-9DB2-F874-4195E2DF4931}"/>
              </a:ext>
            </a:extLst>
          </p:cNvPr>
          <p:cNvSpPr>
            <a:spLocks noGrp="1"/>
          </p:cNvSpPr>
          <p:nvPr>
            <p:ph sz="quarter" idx="12" hasCustomPrompt="1"/>
          </p:nvPr>
        </p:nvSpPr>
        <p:spPr>
          <a:xfrm>
            <a:off x="2064688" y="1175806"/>
            <a:ext cx="8062624" cy="4598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NO" dirty="0"/>
              <a:t>Sett inn tekst, video, bilde, tabell, graf</a:t>
            </a:r>
          </a:p>
          <a:p>
            <a:pPr lvl="1"/>
            <a:r>
              <a:rPr lang="en-GB" dirty="0"/>
              <a:t>Second level</a:t>
            </a:r>
          </a:p>
          <a:p>
            <a:pPr lvl="2"/>
            <a:r>
              <a:rPr lang="en-GB" dirty="0"/>
              <a:t>Third level</a:t>
            </a:r>
          </a:p>
          <a:p>
            <a:pPr lvl="3"/>
            <a:r>
              <a:rPr lang="en-GB" dirty="0"/>
              <a:t>Fourth level</a:t>
            </a:r>
          </a:p>
          <a:p>
            <a:pPr lvl="4"/>
            <a:r>
              <a:rPr lang="en-GB" dirty="0"/>
              <a:t>Fifth level</a:t>
            </a:r>
            <a:endParaRPr lang="en-NO" dirty="0"/>
          </a:p>
        </p:txBody>
      </p:sp>
    </p:spTree>
    <p:extLst>
      <p:ext uri="{BB962C8B-B14F-4D97-AF65-F5344CB8AC3E}">
        <p14:creationId xmlns:p14="http://schemas.microsoft.com/office/powerpoint/2010/main" val="2010475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EF4A2B-A103-7010-E9ED-4BAF21C86DD8}"/>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a:defRPr>
                <a:solidFill>
                  <a:schemeClr val="accent2"/>
                </a:solidFill>
              </a:defRPr>
            </a:lvl1pPr>
          </a:lstStyle>
          <a:p>
            <a:r>
              <a:rPr lang="en-NO" dirty="0"/>
              <a:t>Klikk på ikonet for et nytt heldekkende bilde</a:t>
            </a:r>
          </a:p>
        </p:txBody>
      </p:sp>
    </p:spTree>
    <p:extLst>
      <p:ext uri="{BB962C8B-B14F-4D97-AF65-F5344CB8AC3E}">
        <p14:creationId xmlns:p14="http://schemas.microsoft.com/office/powerpoint/2010/main" val="488894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og to kolonner med overskrift">
    <p:spTree>
      <p:nvGrpSpPr>
        <p:cNvPr id="1" name=""/>
        <p:cNvGrpSpPr/>
        <p:nvPr/>
      </p:nvGrpSpPr>
      <p:grpSpPr>
        <a:xfrm>
          <a:off x="0" y="0"/>
          <a:ext cx="0" cy="0"/>
          <a:chOff x="0" y="0"/>
          <a:chExt cx="0" cy="0"/>
        </a:xfrm>
      </p:grpSpPr>
      <p:pic>
        <p:nvPicPr>
          <p:cNvPr id="10" name="Picture 9" descr="A group of blue triangles on a black background&#10;&#10;Description automatically generated">
            <a:extLst>
              <a:ext uri="{FF2B5EF4-FFF2-40B4-BE49-F238E27FC236}">
                <a16:creationId xmlns:a16="http://schemas.microsoft.com/office/drawing/2014/main" id="{FF648770-25CA-D36C-E455-ABEBAD25DF15}"/>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sp>
        <p:nvSpPr>
          <p:cNvPr id="3" name="Text Placeholder 2"/>
          <p:cNvSpPr>
            <a:spLocks noGrp="1"/>
          </p:cNvSpPr>
          <p:nvPr>
            <p:ph type="body" idx="1" hasCustomPrompt="1"/>
          </p:nvPr>
        </p:nvSpPr>
        <p:spPr>
          <a:xfrm>
            <a:off x="839788" y="153069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Overskrift</a:t>
            </a:r>
            <a:r>
              <a:rPr lang="en-GB" dirty="0"/>
              <a:t> </a:t>
            </a:r>
            <a:r>
              <a:rPr lang="en-GB" dirty="0" err="1"/>
              <a:t>kolonne</a:t>
            </a:r>
            <a:r>
              <a:rPr lang="en-GB" dirty="0"/>
              <a:t> 1</a:t>
            </a:r>
          </a:p>
        </p:txBody>
      </p:sp>
      <p:sp>
        <p:nvSpPr>
          <p:cNvPr id="4" name="Content Placeholder 3"/>
          <p:cNvSpPr>
            <a:spLocks noGrp="1"/>
          </p:cNvSpPr>
          <p:nvPr>
            <p:ph sz="half" idx="2"/>
          </p:nvPr>
        </p:nvSpPr>
        <p:spPr>
          <a:xfrm>
            <a:off x="839788" y="2354605"/>
            <a:ext cx="5157787" cy="3846169"/>
          </a:xfrm>
        </p:spPr>
        <p:txBody>
          <a:bodyPr>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6172200" y="15306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Overskrift</a:t>
            </a:r>
            <a:r>
              <a:rPr lang="en-GB" dirty="0"/>
              <a:t> </a:t>
            </a:r>
            <a:r>
              <a:rPr lang="en-GB" dirty="0" err="1"/>
              <a:t>kolonne</a:t>
            </a:r>
            <a:r>
              <a:rPr lang="en-GB" dirty="0"/>
              <a:t> 2</a:t>
            </a:r>
          </a:p>
        </p:txBody>
      </p:sp>
      <p:sp>
        <p:nvSpPr>
          <p:cNvPr id="6" name="Content Placeholder 5"/>
          <p:cNvSpPr>
            <a:spLocks noGrp="1"/>
          </p:cNvSpPr>
          <p:nvPr>
            <p:ph sz="quarter" idx="4"/>
          </p:nvPr>
        </p:nvSpPr>
        <p:spPr>
          <a:xfrm>
            <a:off x="6172200" y="2354601"/>
            <a:ext cx="5183188" cy="3846174"/>
          </a:xfrm>
        </p:spPr>
        <p:txBody>
          <a:bodyPr>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NO" dirty="0"/>
              <a:t>INSPIRIA science center</a:t>
            </a:r>
          </a:p>
        </p:txBody>
      </p:sp>
      <p:sp>
        <p:nvSpPr>
          <p:cNvPr id="7" name="Title 1">
            <a:extLst>
              <a:ext uri="{FF2B5EF4-FFF2-40B4-BE49-F238E27FC236}">
                <a16:creationId xmlns:a16="http://schemas.microsoft.com/office/drawing/2014/main" id="{D9E6938E-CC9C-EFB1-A181-90C1109921D4}"/>
              </a:ext>
            </a:extLst>
          </p:cNvPr>
          <p:cNvSpPr>
            <a:spLocks noGrp="1"/>
          </p:cNvSpPr>
          <p:nvPr>
            <p:ph type="title" hasCustomPrompt="1"/>
          </p:nvPr>
        </p:nvSpPr>
        <p:spPr>
          <a:xfrm>
            <a:off x="839788" y="536530"/>
            <a:ext cx="10515600" cy="787814"/>
          </a:xfrm>
        </p:spPr>
        <p:txBody>
          <a:bodyPr>
            <a:noAutofit/>
          </a:bodyPr>
          <a:lstStyle>
            <a:lvl1pPr>
              <a:defRPr sz="6000" b="1">
                <a:latin typeface="+mj-lt"/>
              </a:defRPr>
            </a:lvl1pPr>
          </a:lstStyle>
          <a:p>
            <a:r>
              <a:rPr lang="en-GB" dirty="0" err="1"/>
              <a:t>Overskrift</a:t>
            </a:r>
            <a:endParaRPr lang="en-US" dirty="0"/>
          </a:p>
        </p:txBody>
      </p:sp>
    </p:spTree>
    <p:extLst>
      <p:ext uri="{BB962C8B-B14F-4D97-AF65-F5344CB8AC3E}">
        <p14:creationId xmlns:p14="http://schemas.microsoft.com/office/powerpoint/2010/main" val="61669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lys blå)">
    <p:spTree>
      <p:nvGrpSpPr>
        <p:cNvPr id="1" name=""/>
        <p:cNvGrpSpPr/>
        <p:nvPr/>
      </p:nvGrpSpPr>
      <p:grpSpPr>
        <a:xfrm>
          <a:off x="0" y="0"/>
          <a:ext cx="0" cy="0"/>
          <a:chOff x="0" y="0"/>
          <a:chExt cx="0" cy="0"/>
        </a:xfrm>
      </p:grpSpPr>
      <p:pic>
        <p:nvPicPr>
          <p:cNvPr id="7" name="Picture 6" descr="A group of blue triangles on a black background&#10;&#10;Description automatically generated">
            <a:extLst>
              <a:ext uri="{FF2B5EF4-FFF2-40B4-BE49-F238E27FC236}">
                <a16:creationId xmlns:a16="http://schemas.microsoft.com/office/drawing/2014/main" id="{17FA50F6-045F-9462-D0E8-800527DDCD98}"/>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sp>
        <p:nvSpPr>
          <p:cNvPr id="2" name="Title 1"/>
          <p:cNvSpPr>
            <a:spLocks noGrp="1"/>
          </p:cNvSpPr>
          <p:nvPr>
            <p:ph type="title" hasCustomPrompt="1"/>
          </p:nvPr>
        </p:nvSpPr>
        <p:spPr>
          <a:xfrm>
            <a:off x="839788" y="536530"/>
            <a:ext cx="10515600" cy="787814"/>
          </a:xfrm>
        </p:spPr>
        <p:txBody>
          <a:bodyPr>
            <a:noAutofit/>
          </a:bodyPr>
          <a:lstStyle>
            <a:lvl1pPr>
              <a:defRPr sz="6000" b="1">
                <a:latin typeface="+mj-lt"/>
              </a:defRPr>
            </a:lvl1pPr>
          </a:lstStyle>
          <a:p>
            <a:r>
              <a:rPr lang="en-GB" dirty="0" err="1"/>
              <a:t>Overskrift</a:t>
            </a:r>
            <a:endParaRPr lang="en-US" dirty="0"/>
          </a:p>
        </p:txBody>
      </p:sp>
      <p:sp>
        <p:nvSpPr>
          <p:cNvPr id="3" name="Content Placeholder 2"/>
          <p:cNvSpPr>
            <a:spLocks noGrp="1"/>
          </p:cNvSpPr>
          <p:nvPr>
            <p:ph idx="1" hasCustomPrompt="1"/>
          </p:nvPr>
        </p:nvSpPr>
        <p:spPr/>
        <p:txBody>
          <a:bodyPr/>
          <a:lstStyle/>
          <a:p>
            <a:r>
              <a:rPr lang="en-NO" dirty="0"/>
              <a:t>Sett inn tekst, video, bilde, tabell, graf</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NO" dirty="0"/>
              <a:t>INSPIRIA science center</a:t>
            </a:r>
          </a:p>
        </p:txBody>
      </p:sp>
    </p:spTree>
    <p:extLst>
      <p:ext uri="{BB962C8B-B14F-4D97-AF65-F5344CB8AC3E}">
        <p14:creationId xmlns:p14="http://schemas.microsoft.com/office/powerpoint/2010/main" val="9392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bilder (med runde hjørner) og tekst">
    <p:spTree>
      <p:nvGrpSpPr>
        <p:cNvPr id="1" name=""/>
        <p:cNvGrpSpPr/>
        <p:nvPr/>
      </p:nvGrpSpPr>
      <p:grpSpPr>
        <a:xfrm>
          <a:off x="0" y="0"/>
          <a:ext cx="0" cy="0"/>
          <a:chOff x="0" y="0"/>
          <a:chExt cx="0" cy="0"/>
        </a:xfrm>
      </p:grpSpPr>
      <p:pic>
        <p:nvPicPr>
          <p:cNvPr id="10" name="Picture 9" descr="A group of blue triangles on a black background&#10;&#10;Description automatically generated">
            <a:extLst>
              <a:ext uri="{FF2B5EF4-FFF2-40B4-BE49-F238E27FC236}">
                <a16:creationId xmlns:a16="http://schemas.microsoft.com/office/drawing/2014/main" id="{FF648770-25CA-D36C-E455-ABEBAD25DF15}"/>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sp>
        <p:nvSpPr>
          <p:cNvPr id="3" name="Text Placeholder 2"/>
          <p:cNvSpPr>
            <a:spLocks noGrp="1"/>
          </p:cNvSpPr>
          <p:nvPr>
            <p:ph type="body" idx="1" hasCustomPrompt="1"/>
          </p:nvPr>
        </p:nvSpPr>
        <p:spPr>
          <a:xfrm>
            <a:off x="839788" y="3703899"/>
            <a:ext cx="3198812" cy="467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Overskrift</a:t>
            </a:r>
            <a:endParaRPr lang="en-GB" dirty="0"/>
          </a:p>
        </p:txBody>
      </p:sp>
      <p:sp>
        <p:nvSpPr>
          <p:cNvPr id="4" name="Content Placeholder 3"/>
          <p:cNvSpPr>
            <a:spLocks noGrp="1"/>
          </p:cNvSpPr>
          <p:nvPr>
            <p:ph sz="half" idx="2"/>
          </p:nvPr>
        </p:nvSpPr>
        <p:spPr>
          <a:xfrm>
            <a:off x="839788" y="4171834"/>
            <a:ext cx="3198812" cy="2028941"/>
          </a:xfrm>
        </p:spPr>
        <p:txBody>
          <a:bodyPr>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NO" dirty="0"/>
              <a:t>INSPIRIA science center</a:t>
            </a:r>
          </a:p>
        </p:txBody>
      </p:sp>
      <p:sp>
        <p:nvSpPr>
          <p:cNvPr id="9" name="Picture Placeholder 8">
            <a:extLst>
              <a:ext uri="{FF2B5EF4-FFF2-40B4-BE49-F238E27FC236}">
                <a16:creationId xmlns:a16="http://schemas.microsoft.com/office/drawing/2014/main" id="{5CBD2EC2-DC41-3D50-1AC1-A061D066E94E}"/>
              </a:ext>
            </a:extLst>
          </p:cNvPr>
          <p:cNvSpPr>
            <a:spLocks noGrp="1"/>
          </p:cNvSpPr>
          <p:nvPr>
            <p:ph type="pic" sz="quarter" idx="12"/>
          </p:nvPr>
        </p:nvSpPr>
        <p:spPr>
          <a:xfrm>
            <a:off x="839788" y="1530688"/>
            <a:ext cx="3198812" cy="2029817"/>
          </a:xfrm>
          <a:prstGeom prst="roundRect">
            <a:avLst/>
          </a:prstGeom>
          <a:effectLst>
            <a:softEdge rad="0"/>
          </a:effectLst>
        </p:spPr>
        <p:txBody>
          <a:bodyPr/>
          <a:lstStyle/>
          <a:p>
            <a:r>
              <a:rPr lang="en-GB" dirty="0"/>
              <a:t>Click icon to add picture</a:t>
            </a:r>
            <a:endParaRPr lang="en-NO" dirty="0"/>
          </a:p>
        </p:txBody>
      </p:sp>
      <p:sp>
        <p:nvSpPr>
          <p:cNvPr id="11" name="Text Placeholder 2">
            <a:extLst>
              <a:ext uri="{FF2B5EF4-FFF2-40B4-BE49-F238E27FC236}">
                <a16:creationId xmlns:a16="http://schemas.microsoft.com/office/drawing/2014/main" id="{DE1F7DC4-83A5-438D-50D6-E59960522899}"/>
              </a:ext>
            </a:extLst>
          </p:cNvPr>
          <p:cNvSpPr>
            <a:spLocks noGrp="1"/>
          </p:cNvSpPr>
          <p:nvPr>
            <p:ph type="body" idx="13" hasCustomPrompt="1"/>
          </p:nvPr>
        </p:nvSpPr>
        <p:spPr>
          <a:xfrm>
            <a:off x="8153400" y="3703899"/>
            <a:ext cx="3198812" cy="467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Overskrift</a:t>
            </a:r>
            <a:endParaRPr lang="en-GB" dirty="0"/>
          </a:p>
        </p:txBody>
      </p:sp>
      <p:sp>
        <p:nvSpPr>
          <p:cNvPr id="12" name="Content Placeholder 3">
            <a:extLst>
              <a:ext uri="{FF2B5EF4-FFF2-40B4-BE49-F238E27FC236}">
                <a16:creationId xmlns:a16="http://schemas.microsoft.com/office/drawing/2014/main" id="{AE4D0266-F323-607D-EB58-C0783378ED12}"/>
              </a:ext>
            </a:extLst>
          </p:cNvPr>
          <p:cNvSpPr>
            <a:spLocks noGrp="1"/>
          </p:cNvSpPr>
          <p:nvPr>
            <p:ph sz="half" idx="14"/>
          </p:nvPr>
        </p:nvSpPr>
        <p:spPr>
          <a:xfrm>
            <a:off x="8153400" y="4171834"/>
            <a:ext cx="3198812" cy="2028941"/>
          </a:xfrm>
        </p:spPr>
        <p:txBody>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p:txBody>
      </p:sp>
      <p:sp>
        <p:nvSpPr>
          <p:cNvPr id="13" name="Picture Placeholder 8">
            <a:extLst>
              <a:ext uri="{FF2B5EF4-FFF2-40B4-BE49-F238E27FC236}">
                <a16:creationId xmlns:a16="http://schemas.microsoft.com/office/drawing/2014/main" id="{3B59B558-EDF8-80BE-5AA5-79EA2956D6CF}"/>
              </a:ext>
            </a:extLst>
          </p:cNvPr>
          <p:cNvSpPr>
            <a:spLocks noGrp="1"/>
          </p:cNvSpPr>
          <p:nvPr>
            <p:ph type="pic" sz="quarter" idx="15"/>
          </p:nvPr>
        </p:nvSpPr>
        <p:spPr>
          <a:xfrm>
            <a:off x="8153400" y="1530688"/>
            <a:ext cx="3198812" cy="2029817"/>
          </a:xfrm>
          <a:prstGeom prst="roundRect">
            <a:avLst/>
          </a:prstGeom>
          <a:effectLst>
            <a:softEdge rad="0"/>
          </a:effectLst>
        </p:spPr>
        <p:txBody>
          <a:bodyPr/>
          <a:lstStyle/>
          <a:p>
            <a:r>
              <a:rPr lang="en-GB"/>
              <a:t>Click icon to add picture</a:t>
            </a:r>
            <a:endParaRPr lang="en-NO" dirty="0"/>
          </a:p>
        </p:txBody>
      </p:sp>
      <p:sp>
        <p:nvSpPr>
          <p:cNvPr id="14" name="Text Placeholder 2">
            <a:extLst>
              <a:ext uri="{FF2B5EF4-FFF2-40B4-BE49-F238E27FC236}">
                <a16:creationId xmlns:a16="http://schemas.microsoft.com/office/drawing/2014/main" id="{0BAA41D9-AB05-1D2D-8286-EA119C28809B}"/>
              </a:ext>
            </a:extLst>
          </p:cNvPr>
          <p:cNvSpPr>
            <a:spLocks noGrp="1"/>
          </p:cNvSpPr>
          <p:nvPr>
            <p:ph type="body" idx="16" hasCustomPrompt="1"/>
          </p:nvPr>
        </p:nvSpPr>
        <p:spPr>
          <a:xfrm>
            <a:off x="4496594" y="3703899"/>
            <a:ext cx="3198812" cy="467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Overskrift</a:t>
            </a:r>
            <a:endParaRPr lang="en-GB" dirty="0"/>
          </a:p>
        </p:txBody>
      </p:sp>
      <p:sp>
        <p:nvSpPr>
          <p:cNvPr id="15" name="Content Placeholder 3">
            <a:extLst>
              <a:ext uri="{FF2B5EF4-FFF2-40B4-BE49-F238E27FC236}">
                <a16:creationId xmlns:a16="http://schemas.microsoft.com/office/drawing/2014/main" id="{E6AD7523-B7EB-2857-3A68-1F7391EB9406}"/>
              </a:ext>
            </a:extLst>
          </p:cNvPr>
          <p:cNvSpPr>
            <a:spLocks noGrp="1"/>
          </p:cNvSpPr>
          <p:nvPr>
            <p:ph sz="half" idx="17"/>
          </p:nvPr>
        </p:nvSpPr>
        <p:spPr>
          <a:xfrm>
            <a:off x="4496594" y="4171834"/>
            <a:ext cx="3198812" cy="2028941"/>
          </a:xfrm>
        </p:spPr>
        <p:txBody>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p:txBody>
      </p:sp>
      <p:sp>
        <p:nvSpPr>
          <p:cNvPr id="16" name="Picture Placeholder 8">
            <a:extLst>
              <a:ext uri="{FF2B5EF4-FFF2-40B4-BE49-F238E27FC236}">
                <a16:creationId xmlns:a16="http://schemas.microsoft.com/office/drawing/2014/main" id="{445002AF-438A-0F6D-7813-B65567042DFE}"/>
              </a:ext>
            </a:extLst>
          </p:cNvPr>
          <p:cNvSpPr>
            <a:spLocks noGrp="1"/>
          </p:cNvSpPr>
          <p:nvPr>
            <p:ph type="pic" sz="quarter" idx="18"/>
          </p:nvPr>
        </p:nvSpPr>
        <p:spPr>
          <a:xfrm>
            <a:off x="4496594" y="1530688"/>
            <a:ext cx="3198812" cy="2029817"/>
          </a:xfrm>
          <a:prstGeom prst="roundRect">
            <a:avLst/>
          </a:prstGeom>
          <a:effectLst>
            <a:softEdge rad="0"/>
          </a:effectLst>
        </p:spPr>
        <p:txBody>
          <a:bodyPr/>
          <a:lstStyle/>
          <a:p>
            <a:r>
              <a:rPr lang="en-GB"/>
              <a:t>Click icon to add picture</a:t>
            </a:r>
            <a:endParaRPr lang="en-NO" dirty="0"/>
          </a:p>
        </p:txBody>
      </p:sp>
      <p:sp>
        <p:nvSpPr>
          <p:cNvPr id="5" name="Title 1">
            <a:extLst>
              <a:ext uri="{FF2B5EF4-FFF2-40B4-BE49-F238E27FC236}">
                <a16:creationId xmlns:a16="http://schemas.microsoft.com/office/drawing/2014/main" id="{4B40C186-EBD8-EAAE-61E0-B37C5E02804E}"/>
              </a:ext>
            </a:extLst>
          </p:cNvPr>
          <p:cNvSpPr>
            <a:spLocks noGrp="1"/>
          </p:cNvSpPr>
          <p:nvPr>
            <p:ph type="title" hasCustomPrompt="1"/>
          </p:nvPr>
        </p:nvSpPr>
        <p:spPr>
          <a:xfrm>
            <a:off x="839788" y="536530"/>
            <a:ext cx="10515600" cy="787814"/>
          </a:xfrm>
        </p:spPr>
        <p:txBody>
          <a:bodyPr>
            <a:noAutofit/>
          </a:bodyPr>
          <a:lstStyle>
            <a:lvl1pPr>
              <a:defRPr sz="6000" b="1">
                <a:latin typeface="+mj-lt"/>
              </a:defRPr>
            </a:lvl1pPr>
          </a:lstStyle>
          <a:p>
            <a:r>
              <a:rPr lang="en-GB" dirty="0" err="1"/>
              <a:t>Overskrift</a:t>
            </a:r>
            <a:endParaRPr lang="en-US" dirty="0"/>
          </a:p>
        </p:txBody>
      </p:sp>
    </p:spTree>
    <p:extLst>
      <p:ext uri="{BB962C8B-B14F-4D97-AF65-F5344CB8AC3E}">
        <p14:creationId xmlns:p14="http://schemas.microsoft.com/office/powerpoint/2010/main" val="3275305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bilder ">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151807" y="1"/>
            <a:ext cx="6040192"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err="1"/>
              <a:t>Klikk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sette</a:t>
            </a:r>
            <a:r>
              <a:rPr lang="en-GB" dirty="0"/>
              <a:t> inn </a:t>
            </a:r>
            <a:r>
              <a:rPr lang="en-GB" dirty="0" err="1"/>
              <a:t>bilde</a:t>
            </a:r>
            <a:endParaRPr lang="en-US" dirty="0"/>
          </a:p>
        </p:txBody>
      </p:sp>
      <p:sp>
        <p:nvSpPr>
          <p:cNvPr id="12" name="Picture Placeholder 2">
            <a:extLst>
              <a:ext uri="{FF2B5EF4-FFF2-40B4-BE49-F238E27FC236}">
                <a16:creationId xmlns:a16="http://schemas.microsoft.com/office/drawing/2014/main" id="{28E6031D-1235-5C38-EEBE-7A94667D86DC}"/>
              </a:ext>
            </a:extLst>
          </p:cNvPr>
          <p:cNvSpPr>
            <a:spLocks noGrp="1" noChangeAspect="1"/>
          </p:cNvSpPr>
          <p:nvPr>
            <p:ph type="pic" idx="10" hasCustomPrompt="1"/>
          </p:nvPr>
        </p:nvSpPr>
        <p:spPr>
          <a:xfrm>
            <a:off x="0" y="1"/>
            <a:ext cx="6040192"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err="1"/>
              <a:t>Klikk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sette</a:t>
            </a:r>
            <a:r>
              <a:rPr lang="en-GB" dirty="0"/>
              <a:t> inn </a:t>
            </a:r>
            <a:r>
              <a:rPr lang="en-GB" dirty="0" err="1"/>
              <a:t>bilde</a:t>
            </a:r>
            <a:endParaRPr lang="en-US" dirty="0"/>
          </a:p>
        </p:txBody>
      </p:sp>
    </p:spTree>
    <p:extLst>
      <p:ext uri="{BB962C8B-B14F-4D97-AF65-F5344CB8AC3E}">
        <p14:creationId xmlns:p14="http://schemas.microsoft.com/office/powerpoint/2010/main" val="290328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7A64C5F2-0AD3-CEF2-BED2-9551F711EE6A}"/>
              </a:ext>
            </a:extLst>
          </p:cNvPr>
          <p:cNvSpPr>
            <a:spLocks noGrp="1" noChangeAspect="1"/>
          </p:cNvSpPr>
          <p:nvPr>
            <p:ph type="pic" idx="12" hasCustomPrompt="1"/>
          </p:nvPr>
        </p:nvSpPr>
        <p:spPr>
          <a:xfrm>
            <a:off x="0" y="0"/>
            <a:ext cx="3962400" cy="6857999"/>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err="1"/>
              <a:t>Klikk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sette</a:t>
            </a:r>
            <a:r>
              <a:rPr lang="en-GB" dirty="0"/>
              <a:t> inn </a:t>
            </a:r>
            <a:r>
              <a:rPr lang="en-GB" dirty="0" err="1"/>
              <a:t>bilde</a:t>
            </a:r>
            <a:endParaRPr lang="en-US" dirty="0"/>
          </a:p>
        </p:txBody>
      </p:sp>
      <p:sp>
        <p:nvSpPr>
          <p:cNvPr id="5" name="Picture Placeholder 2">
            <a:extLst>
              <a:ext uri="{FF2B5EF4-FFF2-40B4-BE49-F238E27FC236}">
                <a16:creationId xmlns:a16="http://schemas.microsoft.com/office/drawing/2014/main" id="{E944DA0E-80AB-CE07-001B-5C67DF94BFAE}"/>
              </a:ext>
            </a:extLst>
          </p:cNvPr>
          <p:cNvSpPr>
            <a:spLocks noGrp="1" noChangeAspect="1"/>
          </p:cNvSpPr>
          <p:nvPr>
            <p:ph type="pic" idx="13" hasCustomPrompt="1"/>
          </p:nvPr>
        </p:nvSpPr>
        <p:spPr>
          <a:xfrm>
            <a:off x="4112820" y="1"/>
            <a:ext cx="3962400" cy="6857999"/>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err="1"/>
              <a:t>Klikk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sette</a:t>
            </a:r>
            <a:r>
              <a:rPr lang="en-GB" dirty="0"/>
              <a:t> inn </a:t>
            </a:r>
            <a:r>
              <a:rPr lang="en-GB" dirty="0" err="1"/>
              <a:t>bilde</a:t>
            </a:r>
            <a:endParaRPr lang="en-US" dirty="0"/>
          </a:p>
        </p:txBody>
      </p:sp>
      <p:sp>
        <p:nvSpPr>
          <p:cNvPr id="6" name="Picture Placeholder 2">
            <a:extLst>
              <a:ext uri="{FF2B5EF4-FFF2-40B4-BE49-F238E27FC236}">
                <a16:creationId xmlns:a16="http://schemas.microsoft.com/office/drawing/2014/main" id="{310063D9-A9A0-AC61-7E40-6CFA0AEE5B7C}"/>
              </a:ext>
            </a:extLst>
          </p:cNvPr>
          <p:cNvSpPr>
            <a:spLocks noGrp="1" noChangeAspect="1"/>
          </p:cNvSpPr>
          <p:nvPr>
            <p:ph type="pic" idx="14" hasCustomPrompt="1"/>
          </p:nvPr>
        </p:nvSpPr>
        <p:spPr>
          <a:xfrm>
            <a:off x="8229600" y="1"/>
            <a:ext cx="3962400" cy="6857999"/>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err="1"/>
              <a:t>Klikk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sette</a:t>
            </a:r>
            <a:r>
              <a:rPr lang="en-GB" dirty="0"/>
              <a:t> inn </a:t>
            </a:r>
            <a:r>
              <a:rPr lang="en-GB" dirty="0" err="1"/>
              <a:t>bilde</a:t>
            </a:r>
            <a:endParaRPr lang="en-US" dirty="0"/>
          </a:p>
        </p:txBody>
      </p:sp>
    </p:spTree>
    <p:extLst>
      <p:ext uri="{BB962C8B-B14F-4D97-AF65-F5344CB8AC3E}">
        <p14:creationId xmlns:p14="http://schemas.microsoft.com/office/powerpoint/2010/main" val="2406519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ning mørk">
    <p:bg>
      <p:bgPr>
        <a:solidFill>
          <a:schemeClr val="tx1"/>
        </a:solidFill>
        <a:effectLst/>
      </p:bgPr>
    </p:bg>
    <p:spTree>
      <p:nvGrpSpPr>
        <p:cNvPr id="1" name=""/>
        <p:cNvGrpSpPr/>
        <p:nvPr/>
      </p:nvGrpSpPr>
      <p:grpSpPr>
        <a:xfrm>
          <a:off x="0" y="0"/>
          <a:ext cx="0" cy="0"/>
          <a:chOff x="0" y="0"/>
          <a:chExt cx="0" cy="0"/>
        </a:xfrm>
      </p:grpSpPr>
      <p:pic>
        <p:nvPicPr>
          <p:cNvPr id="4" name="Picture 3" descr="A group of blue triangles on a black background&#10;&#10;Description automatically generated">
            <a:extLst>
              <a:ext uri="{FF2B5EF4-FFF2-40B4-BE49-F238E27FC236}">
                <a16:creationId xmlns:a16="http://schemas.microsoft.com/office/drawing/2014/main" id="{2A268CB3-BEEA-A0E7-566C-CABFDEC11EA4}"/>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pic>
        <p:nvPicPr>
          <p:cNvPr id="2" name="Picture 1" descr="A group of blue triangles on a black background&#10;&#10;Description automatically generated">
            <a:extLst>
              <a:ext uri="{FF2B5EF4-FFF2-40B4-BE49-F238E27FC236}">
                <a16:creationId xmlns:a16="http://schemas.microsoft.com/office/drawing/2014/main" id="{AC478272-F298-B87B-1E93-E009F50DA357}"/>
              </a:ext>
            </a:extLst>
          </p:cNvPr>
          <p:cNvPicPr>
            <a:picLocks noChangeAspect="1"/>
          </p:cNvPicPr>
          <p:nvPr userDrawn="1"/>
        </p:nvPicPr>
        <p:blipFill>
          <a:blip r:embed="rId2"/>
          <a:stretch>
            <a:fillRect/>
          </a:stretch>
        </p:blipFill>
        <p:spPr>
          <a:xfrm rot="2842711">
            <a:off x="554866" y="-178104"/>
            <a:ext cx="2514600" cy="4038600"/>
          </a:xfrm>
          <a:prstGeom prst="rect">
            <a:avLst/>
          </a:prstGeom>
        </p:spPr>
      </p:pic>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err="1"/>
              <a:t>i</a:t>
            </a:r>
            <a:r>
              <a:rPr lang="en-NO" dirty="0"/>
              <a:t>nspiria.no</a:t>
            </a:r>
          </a:p>
        </p:txBody>
      </p:sp>
      <p:pic>
        <p:nvPicPr>
          <p:cNvPr id="5" name="Picture 4" descr="A logo with colorful triangles&#10;&#10;Description automatically generated with medium confidence">
            <a:extLst>
              <a:ext uri="{FF2B5EF4-FFF2-40B4-BE49-F238E27FC236}">
                <a16:creationId xmlns:a16="http://schemas.microsoft.com/office/drawing/2014/main" id="{86B9887A-8A99-3CE0-87CB-9248BA7DE4DF}"/>
              </a:ext>
            </a:extLst>
          </p:cNvPr>
          <p:cNvPicPr>
            <a:picLocks noChangeAspect="1"/>
          </p:cNvPicPr>
          <p:nvPr userDrawn="1"/>
        </p:nvPicPr>
        <p:blipFill>
          <a:blip r:embed="rId3"/>
          <a:stretch>
            <a:fillRect/>
          </a:stretch>
        </p:blipFill>
        <p:spPr>
          <a:xfrm>
            <a:off x="4289650" y="1625477"/>
            <a:ext cx="3413008" cy="3281232"/>
          </a:xfrm>
          <a:prstGeom prst="rect">
            <a:avLst/>
          </a:prstGeom>
        </p:spPr>
      </p:pic>
      <p:sp>
        <p:nvSpPr>
          <p:cNvPr id="7" name="Text Placeholder 6">
            <a:extLst>
              <a:ext uri="{FF2B5EF4-FFF2-40B4-BE49-F238E27FC236}">
                <a16:creationId xmlns:a16="http://schemas.microsoft.com/office/drawing/2014/main" id="{52D0687E-B56E-9DC7-5073-E2C29FAD0AA9}"/>
              </a:ext>
            </a:extLst>
          </p:cNvPr>
          <p:cNvSpPr>
            <a:spLocks noGrp="1"/>
          </p:cNvSpPr>
          <p:nvPr>
            <p:ph type="body" sz="quarter" idx="12" hasCustomPrompt="1"/>
          </p:nvPr>
        </p:nvSpPr>
        <p:spPr>
          <a:xfrm>
            <a:off x="320710" y="5326380"/>
            <a:ext cx="2982912" cy="1314450"/>
          </a:xfrm>
          <a:ln>
            <a:noFill/>
          </a:ln>
        </p:spPr>
        <p:txBody>
          <a:bodyPr/>
          <a:lstStyle>
            <a:lvl1pPr marL="0" indent="0">
              <a:buNone/>
              <a:defRPr sz="1400" b="0" u="none" cap="none" spc="0">
                <a:ln w="0"/>
                <a:solidFill>
                  <a:schemeClr val="bg1"/>
                </a:solidFill>
                <a:effectLst>
                  <a:outerShdw blurRad="38100" dist="19050" dir="2700000" algn="tl" rotWithShape="0">
                    <a:schemeClr val="dk1">
                      <a:alpha val="40000"/>
                    </a:schemeClr>
                  </a:outerShdw>
                </a:effectLst>
              </a:defRPr>
            </a:lvl1pPr>
            <a:lvl2pPr marL="457200" indent="0">
              <a:buNone/>
              <a:defRPr b="0" cap="none" spc="0">
                <a:ln w="0"/>
                <a:solidFill>
                  <a:schemeClr val="accent3"/>
                </a:solidFill>
                <a:effectLst>
                  <a:outerShdw blurRad="38100" dist="19050" dir="2700000" algn="tl" rotWithShape="0">
                    <a:schemeClr val="dk1">
                      <a:alpha val="40000"/>
                    </a:schemeClr>
                  </a:outerShdw>
                </a:effectLst>
              </a:defRPr>
            </a:lvl2pPr>
            <a:lvl3pPr marL="914400" indent="0">
              <a:buNone/>
              <a:defRPr b="0" cap="none" spc="0">
                <a:ln w="0"/>
                <a:solidFill>
                  <a:schemeClr val="accent3"/>
                </a:solidFill>
                <a:effectLst>
                  <a:outerShdw blurRad="38100" dist="19050" dir="2700000" algn="tl" rotWithShape="0">
                    <a:schemeClr val="dk1">
                      <a:alpha val="40000"/>
                    </a:schemeClr>
                  </a:outerShdw>
                </a:effectLst>
              </a:defRPr>
            </a:lvl3pPr>
            <a:lvl4pPr>
              <a:defRPr b="0" cap="none" spc="0">
                <a:ln w="0"/>
                <a:solidFill>
                  <a:schemeClr val="accent3"/>
                </a:solidFill>
                <a:effectLst>
                  <a:outerShdw blurRad="38100" dist="19050" dir="2700000" algn="tl" rotWithShape="0">
                    <a:schemeClr val="dk1">
                      <a:alpha val="40000"/>
                    </a:schemeClr>
                  </a:outerShdw>
                </a:effectLst>
              </a:defRPr>
            </a:lvl4pPr>
            <a:lvl5pPr>
              <a:defRPr b="0" cap="none" spc="0">
                <a:ln w="0"/>
                <a:solidFill>
                  <a:schemeClr val="accent3"/>
                </a:solidFill>
                <a:effectLst>
                  <a:outerShdw blurRad="38100" dist="19050" dir="2700000" algn="tl" rotWithShape="0">
                    <a:schemeClr val="dk1">
                      <a:alpha val="40000"/>
                    </a:schemeClr>
                  </a:outerShdw>
                </a:effectLst>
              </a:defRPr>
            </a:lvl5pPr>
          </a:lstStyle>
          <a:p>
            <a:pPr lvl="0"/>
            <a:r>
              <a:rPr lang="en-GB" dirty="0"/>
              <a:t>KONTAKTINFO (</a:t>
            </a:r>
            <a:r>
              <a:rPr lang="en-GB" dirty="0" err="1"/>
              <a:t>navn</a:t>
            </a:r>
            <a:r>
              <a:rPr lang="en-GB" dirty="0"/>
              <a:t>, e-post, </a:t>
            </a:r>
            <a:r>
              <a:rPr lang="en-GB" dirty="0" err="1"/>
              <a:t>mobilnr</a:t>
            </a:r>
            <a:r>
              <a:rPr lang="en-GB" dirty="0"/>
              <a:t>)</a:t>
            </a:r>
          </a:p>
          <a:p>
            <a:pPr lvl="0"/>
            <a:r>
              <a:rPr lang="en-GB" dirty="0" err="1"/>
              <a:t>Navn</a:t>
            </a:r>
            <a:r>
              <a:rPr lang="en-GB" dirty="0"/>
              <a:t> </a:t>
            </a:r>
            <a:r>
              <a:rPr lang="en-GB" dirty="0" err="1"/>
              <a:t>Navnesen</a:t>
            </a:r>
            <a:endParaRPr lang="en-GB" dirty="0"/>
          </a:p>
          <a:p>
            <a:pPr lvl="0"/>
            <a:r>
              <a:rPr lang="en-GB" dirty="0" err="1"/>
              <a:t>Navn.navnesen@inspiria.no</a:t>
            </a:r>
            <a:endParaRPr lang="en-GB" dirty="0"/>
          </a:p>
          <a:p>
            <a:pPr lvl="0"/>
            <a:r>
              <a:rPr lang="en-GB" dirty="0"/>
              <a:t>0047 XXX XX XXX</a:t>
            </a:r>
          </a:p>
        </p:txBody>
      </p:sp>
    </p:spTree>
    <p:extLst>
      <p:ext uri="{BB962C8B-B14F-4D97-AF65-F5344CB8AC3E}">
        <p14:creationId xmlns:p14="http://schemas.microsoft.com/office/powerpoint/2010/main" val="192153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s lys">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r>
              <a:rPr lang="en-GB" dirty="0" err="1"/>
              <a:t>i</a:t>
            </a:r>
            <a:r>
              <a:rPr lang="en-NO" dirty="0"/>
              <a:t>nspiria.no</a:t>
            </a:r>
          </a:p>
        </p:txBody>
      </p:sp>
      <p:sp>
        <p:nvSpPr>
          <p:cNvPr id="4" name="Right Triangle 3">
            <a:extLst>
              <a:ext uri="{FF2B5EF4-FFF2-40B4-BE49-F238E27FC236}">
                <a16:creationId xmlns:a16="http://schemas.microsoft.com/office/drawing/2014/main" id="{2593336D-7F45-4EAF-8B7B-D52583C1CB63}"/>
              </a:ext>
            </a:extLst>
          </p:cNvPr>
          <p:cNvSpPr/>
          <p:nvPr userDrawn="1"/>
        </p:nvSpPr>
        <p:spPr>
          <a:xfrm rot="1159958">
            <a:off x="75233" y="4658205"/>
            <a:ext cx="3454713" cy="2335846"/>
          </a:xfrm>
          <a:prstGeom prst="rtTriangle">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ext Placeholder 6">
            <a:extLst>
              <a:ext uri="{FF2B5EF4-FFF2-40B4-BE49-F238E27FC236}">
                <a16:creationId xmlns:a16="http://schemas.microsoft.com/office/drawing/2014/main" id="{3F0567D9-0FB6-1CD1-4BAA-C695F58B1416}"/>
              </a:ext>
            </a:extLst>
          </p:cNvPr>
          <p:cNvSpPr>
            <a:spLocks noGrp="1"/>
          </p:cNvSpPr>
          <p:nvPr>
            <p:ph type="body" sz="quarter" idx="12" hasCustomPrompt="1"/>
          </p:nvPr>
        </p:nvSpPr>
        <p:spPr>
          <a:xfrm>
            <a:off x="320710" y="5326380"/>
            <a:ext cx="2982912" cy="1314450"/>
          </a:xfrm>
          <a:ln>
            <a:noFill/>
          </a:ln>
        </p:spPr>
        <p:txBody>
          <a:bodyPr/>
          <a:lstStyle>
            <a:lvl1pPr marL="0" indent="0">
              <a:buNone/>
              <a:defRPr sz="1400" b="0" u="none" cap="none" spc="0">
                <a:ln w="0"/>
                <a:solidFill>
                  <a:schemeClr val="tx1"/>
                </a:solidFill>
                <a:effectLst>
                  <a:outerShdw blurRad="38100" dist="19050" dir="2700000" algn="tl" rotWithShape="0">
                    <a:schemeClr val="dk1">
                      <a:alpha val="40000"/>
                    </a:schemeClr>
                  </a:outerShdw>
                </a:effectLst>
              </a:defRPr>
            </a:lvl1pPr>
            <a:lvl2pPr marL="457200" indent="0">
              <a:buNone/>
              <a:defRPr b="0" cap="none" spc="0">
                <a:ln w="0"/>
                <a:solidFill>
                  <a:schemeClr val="accent3"/>
                </a:solidFill>
                <a:effectLst>
                  <a:outerShdw blurRad="38100" dist="19050" dir="2700000" algn="tl" rotWithShape="0">
                    <a:schemeClr val="dk1">
                      <a:alpha val="40000"/>
                    </a:schemeClr>
                  </a:outerShdw>
                </a:effectLst>
              </a:defRPr>
            </a:lvl2pPr>
            <a:lvl3pPr marL="914400" indent="0">
              <a:buNone/>
              <a:defRPr b="0" cap="none" spc="0">
                <a:ln w="0"/>
                <a:solidFill>
                  <a:schemeClr val="accent3"/>
                </a:solidFill>
                <a:effectLst>
                  <a:outerShdw blurRad="38100" dist="19050" dir="2700000" algn="tl" rotWithShape="0">
                    <a:schemeClr val="dk1">
                      <a:alpha val="40000"/>
                    </a:schemeClr>
                  </a:outerShdw>
                </a:effectLst>
              </a:defRPr>
            </a:lvl3pPr>
            <a:lvl4pPr>
              <a:defRPr b="0" cap="none" spc="0">
                <a:ln w="0"/>
                <a:solidFill>
                  <a:schemeClr val="accent3"/>
                </a:solidFill>
                <a:effectLst>
                  <a:outerShdw blurRad="38100" dist="19050" dir="2700000" algn="tl" rotWithShape="0">
                    <a:schemeClr val="dk1">
                      <a:alpha val="40000"/>
                    </a:schemeClr>
                  </a:outerShdw>
                </a:effectLst>
              </a:defRPr>
            </a:lvl4pPr>
            <a:lvl5pPr>
              <a:defRPr b="0" cap="none" spc="0">
                <a:ln w="0"/>
                <a:solidFill>
                  <a:schemeClr val="accent3"/>
                </a:solidFill>
                <a:effectLst>
                  <a:outerShdw blurRad="38100" dist="19050" dir="2700000" algn="tl" rotWithShape="0">
                    <a:schemeClr val="dk1">
                      <a:alpha val="40000"/>
                    </a:schemeClr>
                  </a:outerShdw>
                </a:effectLst>
              </a:defRPr>
            </a:lvl5pPr>
          </a:lstStyle>
          <a:p>
            <a:pPr lvl="0"/>
            <a:r>
              <a:rPr lang="en-GB" dirty="0"/>
              <a:t>KONTAKTINFO (</a:t>
            </a:r>
            <a:r>
              <a:rPr lang="en-GB" dirty="0" err="1"/>
              <a:t>navn</a:t>
            </a:r>
            <a:r>
              <a:rPr lang="en-GB" dirty="0"/>
              <a:t>, e-post, </a:t>
            </a:r>
            <a:r>
              <a:rPr lang="en-GB" dirty="0" err="1"/>
              <a:t>mobilnr</a:t>
            </a:r>
            <a:r>
              <a:rPr lang="en-GB" dirty="0"/>
              <a:t>)</a:t>
            </a:r>
          </a:p>
          <a:p>
            <a:pPr lvl="0"/>
            <a:r>
              <a:rPr lang="en-GB" dirty="0" err="1"/>
              <a:t>Navn</a:t>
            </a:r>
            <a:r>
              <a:rPr lang="en-GB" dirty="0"/>
              <a:t> </a:t>
            </a:r>
            <a:r>
              <a:rPr lang="en-GB" dirty="0" err="1"/>
              <a:t>Navnesen</a:t>
            </a:r>
            <a:endParaRPr lang="en-GB" dirty="0"/>
          </a:p>
          <a:p>
            <a:pPr lvl="0"/>
            <a:r>
              <a:rPr lang="en-GB" dirty="0" err="1"/>
              <a:t>Navn.navnesen@inspiria.no</a:t>
            </a:r>
            <a:endParaRPr lang="en-GB" dirty="0"/>
          </a:p>
          <a:p>
            <a:pPr lvl="0"/>
            <a:r>
              <a:rPr lang="en-GB" dirty="0"/>
              <a:t>0047 XXX XX XXX</a:t>
            </a:r>
          </a:p>
        </p:txBody>
      </p:sp>
      <p:pic>
        <p:nvPicPr>
          <p:cNvPr id="7" name="Picture 6" descr="Colorful cubes flying in the air&#10;&#10;Description automatically generated">
            <a:extLst>
              <a:ext uri="{FF2B5EF4-FFF2-40B4-BE49-F238E27FC236}">
                <a16:creationId xmlns:a16="http://schemas.microsoft.com/office/drawing/2014/main" id="{8B9C0C16-068B-D938-345B-C6DD7629989F}"/>
              </a:ext>
            </a:extLst>
          </p:cNvPr>
          <p:cNvPicPr>
            <a:picLocks noChangeAspect="1"/>
          </p:cNvPicPr>
          <p:nvPr userDrawn="1"/>
        </p:nvPicPr>
        <p:blipFill>
          <a:blip r:embed="rId2"/>
          <a:stretch>
            <a:fillRect/>
          </a:stretch>
        </p:blipFill>
        <p:spPr>
          <a:xfrm rot="11448421">
            <a:off x="8603013" y="-260981"/>
            <a:ext cx="4129976" cy="4129976"/>
          </a:xfrm>
          <a:prstGeom prst="rect">
            <a:avLst/>
          </a:prstGeom>
        </p:spPr>
      </p:pic>
      <p:pic>
        <p:nvPicPr>
          <p:cNvPr id="6" name="Picture 5" descr="A logo for a science center&#10;&#10;Description automatically generated">
            <a:extLst>
              <a:ext uri="{FF2B5EF4-FFF2-40B4-BE49-F238E27FC236}">
                <a16:creationId xmlns:a16="http://schemas.microsoft.com/office/drawing/2014/main" id="{9248C4B2-ECA4-6311-D7C6-BEDA23FBCA5B}"/>
              </a:ext>
            </a:extLst>
          </p:cNvPr>
          <p:cNvPicPr>
            <a:picLocks noChangeAspect="1"/>
          </p:cNvPicPr>
          <p:nvPr userDrawn="1"/>
        </p:nvPicPr>
        <p:blipFill>
          <a:blip r:embed="rId3"/>
          <a:stretch>
            <a:fillRect/>
          </a:stretch>
        </p:blipFill>
        <p:spPr>
          <a:xfrm>
            <a:off x="4391168" y="1520825"/>
            <a:ext cx="3289300" cy="3162300"/>
          </a:xfrm>
          <a:prstGeom prst="rect">
            <a:avLst/>
          </a:prstGeom>
        </p:spPr>
      </p:pic>
    </p:spTree>
    <p:extLst>
      <p:ext uri="{BB962C8B-B14F-4D97-AF65-F5344CB8AC3E}">
        <p14:creationId xmlns:p14="http://schemas.microsoft.com/office/powerpoint/2010/main" val="23988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Forside ly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GB" dirty="0" err="1"/>
              <a:t>Forsidetittel</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Undertittel</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err="1"/>
              <a:t>i</a:t>
            </a:r>
            <a:r>
              <a:rPr lang="en-NO" dirty="0"/>
              <a:t>nspiria.no</a:t>
            </a:r>
          </a:p>
        </p:txBody>
      </p:sp>
      <p:pic>
        <p:nvPicPr>
          <p:cNvPr id="10" name="Picture 9" descr="Colorful cubes flying in the air&#10;&#10;Description automatically generated">
            <a:extLst>
              <a:ext uri="{FF2B5EF4-FFF2-40B4-BE49-F238E27FC236}">
                <a16:creationId xmlns:a16="http://schemas.microsoft.com/office/drawing/2014/main" id="{904A38DD-1843-2B20-1EF9-7EB609A5F89F}"/>
              </a:ext>
            </a:extLst>
          </p:cNvPr>
          <p:cNvPicPr>
            <a:picLocks noChangeAspect="1"/>
          </p:cNvPicPr>
          <p:nvPr userDrawn="1"/>
        </p:nvPicPr>
        <p:blipFill>
          <a:blip r:embed="rId2"/>
          <a:stretch>
            <a:fillRect/>
          </a:stretch>
        </p:blipFill>
        <p:spPr>
          <a:xfrm rot="5400000">
            <a:off x="-332133" y="-453735"/>
            <a:ext cx="3403324" cy="3403324"/>
          </a:xfrm>
          <a:prstGeom prst="rect">
            <a:avLst/>
          </a:prstGeom>
        </p:spPr>
      </p:pic>
      <p:pic>
        <p:nvPicPr>
          <p:cNvPr id="13" name="Picture 12" descr="A logo for a science center&#10;&#10;Description automatically generated">
            <a:extLst>
              <a:ext uri="{FF2B5EF4-FFF2-40B4-BE49-F238E27FC236}">
                <a16:creationId xmlns:a16="http://schemas.microsoft.com/office/drawing/2014/main" id="{A80E954F-E528-66E3-3D26-720F4398A46A}"/>
              </a:ext>
            </a:extLst>
          </p:cNvPr>
          <p:cNvPicPr>
            <a:picLocks noChangeAspect="1"/>
          </p:cNvPicPr>
          <p:nvPr userDrawn="1"/>
        </p:nvPicPr>
        <p:blipFill>
          <a:blip r:embed="rId3"/>
          <a:stretch>
            <a:fillRect/>
          </a:stretch>
        </p:blipFill>
        <p:spPr>
          <a:xfrm>
            <a:off x="10139363" y="4873967"/>
            <a:ext cx="1644650" cy="1581150"/>
          </a:xfrm>
          <a:prstGeom prst="rect">
            <a:avLst/>
          </a:prstGeom>
        </p:spPr>
      </p:pic>
    </p:spTree>
    <p:extLst>
      <p:ext uri="{BB962C8B-B14F-4D97-AF65-F5344CB8AC3E}">
        <p14:creationId xmlns:p14="http://schemas.microsoft.com/office/powerpoint/2010/main" val="11483013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Forside bilde ly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9788" y="485054"/>
            <a:ext cx="8761412" cy="1465190"/>
          </a:xfrm>
        </p:spPr>
        <p:txBody>
          <a:bodyPr anchor="b"/>
          <a:lstStyle>
            <a:lvl1pPr algn="l">
              <a:defRPr sz="6000">
                <a:solidFill>
                  <a:schemeClr val="bg1"/>
                </a:solidFill>
              </a:defRPr>
            </a:lvl1pPr>
          </a:lstStyle>
          <a:p>
            <a:r>
              <a:rPr lang="en-GB" dirty="0" err="1"/>
              <a:t>Forsidetittel</a:t>
            </a:r>
            <a:endParaRPr lang="en-US" dirty="0"/>
          </a:p>
        </p:txBody>
      </p:sp>
      <p:sp>
        <p:nvSpPr>
          <p:cNvPr id="3" name="Subtitle 2"/>
          <p:cNvSpPr>
            <a:spLocks noGrp="1"/>
          </p:cNvSpPr>
          <p:nvPr>
            <p:ph type="subTitle" idx="1" hasCustomPrompt="1"/>
          </p:nvPr>
        </p:nvSpPr>
        <p:spPr>
          <a:xfrm>
            <a:off x="839788" y="2096628"/>
            <a:ext cx="59436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Undertittel</a:t>
            </a:r>
            <a:endParaRPr lang="en-US" dirty="0"/>
          </a:p>
        </p:txBody>
      </p:sp>
      <p:pic>
        <p:nvPicPr>
          <p:cNvPr id="10" name="Picture 9" descr="Colorful cubes flying in the air&#10;&#10;Description automatically generated">
            <a:extLst>
              <a:ext uri="{FF2B5EF4-FFF2-40B4-BE49-F238E27FC236}">
                <a16:creationId xmlns:a16="http://schemas.microsoft.com/office/drawing/2014/main" id="{904A38DD-1843-2B20-1EF9-7EB609A5F89F}"/>
              </a:ext>
            </a:extLst>
          </p:cNvPr>
          <p:cNvPicPr>
            <a:picLocks noChangeAspect="1"/>
          </p:cNvPicPr>
          <p:nvPr userDrawn="1"/>
        </p:nvPicPr>
        <p:blipFill>
          <a:blip r:embed="rId3"/>
          <a:stretch>
            <a:fillRect/>
          </a:stretch>
        </p:blipFill>
        <p:spPr>
          <a:xfrm>
            <a:off x="-542060" y="3429000"/>
            <a:ext cx="3728605" cy="3728605"/>
          </a:xfrm>
          <a:prstGeom prst="rect">
            <a:avLst/>
          </a:prstGeom>
        </p:spPr>
      </p:pic>
      <p:pic>
        <p:nvPicPr>
          <p:cNvPr id="9" name="Picture 8" descr="A logo with colorful triangles&#10;&#10;Description automatically generated with medium confidence">
            <a:extLst>
              <a:ext uri="{FF2B5EF4-FFF2-40B4-BE49-F238E27FC236}">
                <a16:creationId xmlns:a16="http://schemas.microsoft.com/office/drawing/2014/main" id="{73D49FF0-4608-DFAE-61CB-6426ECCA67EC}"/>
              </a:ext>
            </a:extLst>
          </p:cNvPr>
          <p:cNvPicPr>
            <a:picLocks noChangeAspect="1"/>
          </p:cNvPicPr>
          <p:nvPr userDrawn="1"/>
        </p:nvPicPr>
        <p:blipFill>
          <a:blip r:embed="rId4"/>
          <a:stretch>
            <a:fillRect/>
          </a:stretch>
        </p:blipFill>
        <p:spPr>
          <a:xfrm>
            <a:off x="10139363" y="392349"/>
            <a:ext cx="1644650" cy="1581150"/>
          </a:xfrm>
          <a:prstGeom prst="rect">
            <a:avLst/>
          </a:prstGeom>
        </p:spPr>
      </p:pic>
    </p:spTree>
    <p:extLst>
      <p:ext uri="{BB962C8B-B14F-4D97-AF65-F5344CB8AC3E}">
        <p14:creationId xmlns:p14="http://schemas.microsoft.com/office/powerpoint/2010/main" val="49946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Forside bilde mørk">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tx1"/>
                </a:solidFill>
              </a:defRPr>
            </a:lvl1pPr>
          </a:lstStyle>
          <a:p>
            <a:r>
              <a:rPr lang="en-GB" dirty="0" err="1"/>
              <a:t>Forsidetittel</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Undertittel</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err="1"/>
              <a:t>i</a:t>
            </a:r>
            <a:r>
              <a:rPr lang="en-NO" dirty="0"/>
              <a:t>nspiria.no</a:t>
            </a:r>
          </a:p>
        </p:txBody>
      </p:sp>
      <p:pic>
        <p:nvPicPr>
          <p:cNvPr id="11" name="Picture 10" descr="A group of blue triangles on a black background&#10;&#10;Description automatically generated">
            <a:extLst>
              <a:ext uri="{FF2B5EF4-FFF2-40B4-BE49-F238E27FC236}">
                <a16:creationId xmlns:a16="http://schemas.microsoft.com/office/drawing/2014/main" id="{0C0E33D1-9EFF-3A1A-7344-E461E4A006F1}"/>
              </a:ext>
            </a:extLst>
          </p:cNvPr>
          <p:cNvPicPr>
            <a:picLocks noChangeAspect="1"/>
          </p:cNvPicPr>
          <p:nvPr userDrawn="1"/>
        </p:nvPicPr>
        <p:blipFill>
          <a:blip r:embed="rId3"/>
          <a:stretch>
            <a:fillRect/>
          </a:stretch>
        </p:blipFill>
        <p:spPr>
          <a:xfrm rot="2842711">
            <a:off x="444029" y="-150380"/>
            <a:ext cx="2514600" cy="4038600"/>
          </a:xfrm>
          <a:prstGeom prst="rect">
            <a:avLst/>
          </a:prstGeom>
        </p:spPr>
      </p:pic>
      <p:pic>
        <p:nvPicPr>
          <p:cNvPr id="17" name="Picture 16" descr="A logo with colorful triangles&#10;&#10;Description automatically generated with medium confidence">
            <a:extLst>
              <a:ext uri="{FF2B5EF4-FFF2-40B4-BE49-F238E27FC236}">
                <a16:creationId xmlns:a16="http://schemas.microsoft.com/office/drawing/2014/main" id="{DD6F56E4-E1E1-14E4-7579-04D4E8A15DBA}"/>
              </a:ext>
            </a:extLst>
          </p:cNvPr>
          <p:cNvPicPr>
            <a:picLocks noChangeAspect="1"/>
          </p:cNvPicPr>
          <p:nvPr userDrawn="1"/>
        </p:nvPicPr>
        <p:blipFill>
          <a:blip r:embed="rId4"/>
          <a:stretch>
            <a:fillRect/>
          </a:stretch>
        </p:blipFill>
        <p:spPr>
          <a:xfrm>
            <a:off x="10139363" y="393038"/>
            <a:ext cx="1644650" cy="1581150"/>
          </a:xfrm>
          <a:prstGeom prst="rect">
            <a:avLst/>
          </a:prstGeom>
        </p:spPr>
      </p:pic>
    </p:spTree>
    <p:extLst>
      <p:ext uri="{BB962C8B-B14F-4D97-AF65-F5344CB8AC3E}">
        <p14:creationId xmlns:p14="http://schemas.microsoft.com/office/powerpoint/2010/main" val="9396727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oramabilde og tittel (hvi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961660"/>
            <a:ext cx="10515600" cy="847002"/>
          </a:xfrm>
        </p:spPr>
        <p:txBody>
          <a:bodyPr anchor="b"/>
          <a:lstStyle>
            <a:lvl1pPr>
              <a:defRPr sz="6000">
                <a:solidFill>
                  <a:schemeClr val="tx1"/>
                </a:solidFill>
              </a:defRPr>
            </a:lvl1pPr>
          </a:lstStyle>
          <a:p>
            <a:r>
              <a:rPr lang="en-GB" dirty="0" err="1"/>
              <a:t>Overskrift</a:t>
            </a:r>
            <a:endParaRPr lang="en-US" dirty="0"/>
          </a:p>
        </p:txBody>
      </p:sp>
      <p:sp>
        <p:nvSpPr>
          <p:cNvPr id="3" name="Text Placeholder 2"/>
          <p:cNvSpPr>
            <a:spLocks noGrp="1"/>
          </p:cNvSpPr>
          <p:nvPr>
            <p:ph type="body" idx="1" hasCustomPrompt="1"/>
          </p:nvPr>
        </p:nvSpPr>
        <p:spPr>
          <a:xfrm>
            <a:off x="839788" y="5835650"/>
            <a:ext cx="10515600" cy="36512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Undertekst</a:t>
            </a:r>
            <a:endParaRPr lang="en-GB" dirty="0"/>
          </a:p>
        </p:txBody>
      </p:sp>
      <p:sp>
        <p:nvSpPr>
          <p:cNvPr id="6" name="Picture Placeholder 5">
            <a:extLst>
              <a:ext uri="{FF2B5EF4-FFF2-40B4-BE49-F238E27FC236}">
                <a16:creationId xmlns:a16="http://schemas.microsoft.com/office/drawing/2014/main" id="{4A3C997A-7BFD-CCDD-0E33-215213368016}"/>
              </a:ext>
            </a:extLst>
          </p:cNvPr>
          <p:cNvSpPr>
            <a:spLocks noGrp="1"/>
          </p:cNvSpPr>
          <p:nvPr>
            <p:ph type="pic" sz="quarter" idx="12" hasCustomPrompt="1"/>
          </p:nvPr>
        </p:nvSpPr>
        <p:spPr>
          <a:xfrm>
            <a:off x="839788" y="1160463"/>
            <a:ext cx="10512425" cy="3435350"/>
          </a:xfrm>
          <a:blipFill>
            <a:blip r:embed="rId2"/>
            <a:stretch>
              <a:fillRect/>
            </a:stretch>
          </a:blipFill>
        </p:spPr>
        <p:txBody>
          <a:bodyPr/>
          <a:lstStyle>
            <a:lvl1pPr>
              <a:defRPr>
                <a:solidFill>
                  <a:srgbClr val="FFFFFF"/>
                </a:solidFill>
              </a:defRPr>
            </a:lvl1pPr>
          </a:lstStyle>
          <a:p>
            <a:r>
              <a:rPr lang="en-NO" dirty="0"/>
              <a:t>Klikk på ikon for bytte av panoramabilde</a:t>
            </a:r>
          </a:p>
        </p:txBody>
      </p:sp>
      <p:sp>
        <p:nvSpPr>
          <p:cNvPr id="8" name="Vertical Text Placeholder 7">
            <a:extLst>
              <a:ext uri="{FF2B5EF4-FFF2-40B4-BE49-F238E27FC236}">
                <a16:creationId xmlns:a16="http://schemas.microsoft.com/office/drawing/2014/main" id="{E6475878-AE9E-743F-E451-60D8ED8BD982}"/>
              </a:ext>
            </a:extLst>
          </p:cNvPr>
          <p:cNvSpPr>
            <a:spLocks noGrp="1"/>
          </p:cNvSpPr>
          <p:nvPr>
            <p:ph type="body" orient="vert" sz="quarter" idx="13" hasCustomPrompt="1"/>
          </p:nvPr>
        </p:nvSpPr>
        <p:spPr>
          <a:xfrm>
            <a:off x="4367209" y="1148888"/>
            <a:ext cx="450850" cy="3492500"/>
          </a:xfrm>
          <a:solidFill>
            <a:srgbClr val="FFFFFF">
              <a:alpha val="75000"/>
            </a:srgbClr>
          </a:solidFill>
        </p:spPr>
        <p:txBody>
          <a:bodyPr vert="eaVert"/>
          <a:lstStyle>
            <a:lvl1pPr marL="0" indent="0">
              <a:buNone/>
              <a:defRPr>
                <a:solidFill>
                  <a:srgbClr val="FFFFFF"/>
                </a:solidFill>
              </a:defRPr>
            </a:lvl1pPr>
          </a:lstStyle>
          <a:p>
            <a:pPr lvl="0"/>
            <a:r>
              <a:rPr lang="en-GB" dirty="0"/>
              <a:t> </a:t>
            </a:r>
            <a:endParaRPr lang="en-NO" dirty="0"/>
          </a:p>
        </p:txBody>
      </p:sp>
      <p:sp>
        <p:nvSpPr>
          <p:cNvPr id="10" name="Vertical Text Placeholder 7">
            <a:extLst>
              <a:ext uri="{FF2B5EF4-FFF2-40B4-BE49-F238E27FC236}">
                <a16:creationId xmlns:a16="http://schemas.microsoft.com/office/drawing/2014/main" id="{D9D71020-A5FF-A904-130D-5C3B59273DD1}"/>
              </a:ext>
            </a:extLst>
          </p:cNvPr>
          <p:cNvSpPr>
            <a:spLocks noGrp="1"/>
          </p:cNvSpPr>
          <p:nvPr>
            <p:ph type="body" orient="vert" sz="quarter" idx="14" hasCustomPrompt="1"/>
          </p:nvPr>
        </p:nvSpPr>
        <p:spPr>
          <a:xfrm>
            <a:off x="7859711" y="1160463"/>
            <a:ext cx="450850" cy="3492500"/>
          </a:xfrm>
          <a:solidFill>
            <a:srgbClr val="FFFFFF">
              <a:alpha val="75171"/>
            </a:srgbClr>
          </a:solidFill>
        </p:spPr>
        <p:txBody>
          <a:bodyPr vert="eaVert"/>
          <a:lstStyle>
            <a:lvl1pPr marL="0" indent="0">
              <a:buNone/>
              <a:defRPr>
                <a:solidFill>
                  <a:srgbClr val="FFFFFF"/>
                </a:solidFill>
              </a:defRPr>
            </a:lvl1pPr>
          </a:lstStyle>
          <a:p>
            <a:pPr lvl="0"/>
            <a:r>
              <a:rPr lang="en-GB" dirty="0"/>
              <a:t> </a:t>
            </a:r>
            <a:endParaRPr lang="en-NO" dirty="0"/>
          </a:p>
        </p:txBody>
      </p:sp>
      <p:sp>
        <p:nvSpPr>
          <p:cNvPr id="11" name="Vertical Text Placeholder 7">
            <a:extLst>
              <a:ext uri="{FF2B5EF4-FFF2-40B4-BE49-F238E27FC236}">
                <a16:creationId xmlns:a16="http://schemas.microsoft.com/office/drawing/2014/main" id="{E1D89A83-CF1C-8A7B-37F5-5AB75396A2A0}"/>
              </a:ext>
            </a:extLst>
          </p:cNvPr>
          <p:cNvSpPr>
            <a:spLocks noGrp="1"/>
          </p:cNvSpPr>
          <p:nvPr>
            <p:ph type="body" orient="vert" sz="quarter" idx="15" hasCustomPrompt="1"/>
          </p:nvPr>
        </p:nvSpPr>
        <p:spPr>
          <a:xfrm rot="16200000">
            <a:off x="9605961" y="1374312"/>
            <a:ext cx="450850" cy="3041651"/>
          </a:xfrm>
          <a:solidFill>
            <a:srgbClr val="FFFFFF">
              <a:alpha val="75453"/>
            </a:srgbClr>
          </a:solidFill>
        </p:spPr>
        <p:txBody>
          <a:bodyPr vert="eaVert"/>
          <a:lstStyle>
            <a:lvl1pPr marL="0" indent="0">
              <a:buNone/>
              <a:defRPr>
                <a:solidFill>
                  <a:srgbClr val="FFFFFF"/>
                </a:solidFill>
              </a:defRPr>
            </a:lvl1pPr>
          </a:lstStyle>
          <a:p>
            <a:pPr lvl="0"/>
            <a:r>
              <a:rPr lang="en-GB" dirty="0"/>
              <a:t> </a:t>
            </a:r>
            <a:endParaRPr lang="en-NO" dirty="0"/>
          </a:p>
        </p:txBody>
      </p:sp>
      <p:pic>
        <p:nvPicPr>
          <p:cNvPr id="13" name="Picture 12" descr="A logo for a science center&#10;&#10;Description automatically generated">
            <a:extLst>
              <a:ext uri="{FF2B5EF4-FFF2-40B4-BE49-F238E27FC236}">
                <a16:creationId xmlns:a16="http://schemas.microsoft.com/office/drawing/2014/main" id="{7FF75819-B7FC-62C9-4F26-B2102DB98547}"/>
              </a:ext>
            </a:extLst>
          </p:cNvPr>
          <p:cNvPicPr>
            <a:picLocks noChangeAspect="1"/>
          </p:cNvPicPr>
          <p:nvPr userDrawn="1"/>
        </p:nvPicPr>
        <p:blipFill>
          <a:blip r:embed="rId3"/>
          <a:stretch>
            <a:fillRect/>
          </a:stretch>
        </p:blipFill>
        <p:spPr>
          <a:xfrm>
            <a:off x="10139363" y="4890950"/>
            <a:ext cx="1644650" cy="1581150"/>
          </a:xfrm>
          <a:prstGeom prst="rect">
            <a:avLst/>
          </a:prstGeom>
        </p:spPr>
      </p:pic>
      <p:pic>
        <p:nvPicPr>
          <p:cNvPr id="14" name="Picture 13" descr="Colorful cubes flying in the air&#10;&#10;Description automatically generated">
            <a:extLst>
              <a:ext uri="{FF2B5EF4-FFF2-40B4-BE49-F238E27FC236}">
                <a16:creationId xmlns:a16="http://schemas.microsoft.com/office/drawing/2014/main" id="{E6C27ACA-0617-0704-15A7-24F64049BD97}"/>
              </a:ext>
            </a:extLst>
          </p:cNvPr>
          <p:cNvPicPr>
            <a:picLocks noChangeAspect="1"/>
          </p:cNvPicPr>
          <p:nvPr userDrawn="1"/>
        </p:nvPicPr>
        <p:blipFill>
          <a:blip r:embed="rId4"/>
          <a:stretch>
            <a:fillRect/>
          </a:stretch>
        </p:blipFill>
        <p:spPr>
          <a:xfrm rot="5400000">
            <a:off x="-332133" y="-453735"/>
            <a:ext cx="3403324" cy="3403324"/>
          </a:xfrm>
          <a:prstGeom prst="rect">
            <a:avLst/>
          </a:prstGeom>
        </p:spPr>
      </p:pic>
    </p:spTree>
    <p:extLst>
      <p:ext uri="{BB962C8B-B14F-4D97-AF65-F5344CB8AC3E}">
        <p14:creationId xmlns:p14="http://schemas.microsoft.com/office/powerpoint/2010/main" val="185330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mørk blå)">
    <p:bg>
      <p:bgPr>
        <a:solidFill>
          <a:schemeClr val="tx1"/>
        </a:solidFill>
        <a:effectLst/>
      </p:bgPr>
    </p:bg>
    <p:spTree>
      <p:nvGrpSpPr>
        <p:cNvPr id="1" name=""/>
        <p:cNvGrpSpPr/>
        <p:nvPr/>
      </p:nvGrpSpPr>
      <p:grpSpPr>
        <a:xfrm>
          <a:off x="0" y="0"/>
          <a:ext cx="0" cy="0"/>
          <a:chOff x="0" y="0"/>
          <a:chExt cx="0" cy="0"/>
        </a:xfrm>
      </p:grpSpPr>
      <p:pic>
        <p:nvPicPr>
          <p:cNvPr id="7" name="Picture 6" descr="A group of blue triangles on a black background&#10;&#10;Description automatically generated">
            <a:extLst>
              <a:ext uri="{FF2B5EF4-FFF2-40B4-BE49-F238E27FC236}">
                <a16:creationId xmlns:a16="http://schemas.microsoft.com/office/drawing/2014/main" id="{17FA50F6-045F-9462-D0E8-800527DDCD98}"/>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GB" dirty="0" err="1"/>
              <a:t>Overskrift</a:t>
            </a:r>
            <a:endParaRPr lang="en-US" dirty="0"/>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NO" dirty="0"/>
              <a:t>Sett inn tekst, video, bilde, tabell, graf</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NO" dirty="0"/>
              <a:t>INSPIRIA science center</a:t>
            </a:r>
          </a:p>
        </p:txBody>
      </p:sp>
    </p:spTree>
    <p:extLst>
      <p:ext uri="{BB962C8B-B14F-4D97-AF65-F5344CB8AC3E}">
        <p14:creationId xmlns:p14="http://schemas.microsoft.com/office/powerpoint/2010/main" val="246248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hvit)">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NO" dirty="0"/>
              <a:t>Sett inn tekst, video, bilde, tabell, graf</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r>
              <a:rPr lang="en-NO" dirty="0"/>
              <a:t>INSPIRIA science center</a:t>
            </a:r>
          </a:p>
        </p:txBody>
      </p:sp>
      <p:pic>
        <p:nvPicPr>
          <p:cNvPr id="4" name="Picture 3" descr="Colorful cubes flying in the air&#10;&#10;Description automatically generated">
            <a:extLst>
              <a:ext uri="{FF2B5EF4-FFF2-40B4-BE49-F238E27FC236}">
                <a16:creationId xmlns:a16="http://schemas.microsoft.com/office/drawing/2014/main" id="{4C469B05-14C0-4373-76C5-0462A4D187F6}"/>
              </a:ext>
            </a:extLst>
          </p:cNvPr>
          <p:cNvPicPr>
            <a:picLocks noChangeAspect="1"/>
          </p:cNvPicPr>
          <p:nvPr userDrawn="1"/>
        </p:nvPicPr>
        <p:blipFill>
          <a:blip r:embed="rId2"/>
          <a:stretch>
            <a:fillRect/>
          </a:stretch>
        </p:blipFill>
        <p:spPr>
          <a:xfrm rot="11448421">
            <a:off x="8603013" y="-270920"/>
            <a:ext cx="4129976" cy="4129976"/>
          </a:xfrm>
          <a:prstGeom prst="rect">
            <a:avLst/>
          </a:prstGeom>
        </p:spPr>
      </p:pic>
      <p:sp>
        <p:nvSpPr>
          <p:cNvPr id="6" name="Title 1">
            <a:extLst>
              <a:ext uri="{FF2B5EF4-FFF2-40B4-BE49-F238E27FC236}">
                <a16:creationId xmlns:a16="http://schemas.microsoft.com/office/drawing/2014/main" id="{1AF42770-59A3-A2F6-5F7B-51EE77B3DDDF}"/>
              </a:ext>
            </a:extLst>
          </p:cNvPr>
          <p:cNvSpPr>
            <a:spLocks noGrp="1"/>
          </p:cNvSpPr>
          <p:nvPr>
            <p:ph type="title" hasCustomPrompt="1"/>
          </p:nvPr>
        </p:nvSpPr>
        <p:spPr>
          <a:xfrm>
            <a:off x="839788" y="536530"/>
            <a:ext cx="10515600" cy="787814"/>
          </a:xfrm>
        </p:spPr>
        <p:txBody>
          <a:bodyPr>
            <a:noAutofit/>
          </a:bodyPr>
          <a:lstStyle>
            <a:lvl1pPr>
              <a:defRPr sz="6000" b="1">
                <a:latin typeface="+mj-lt"/>
              </a:defRPr>
            </a:lvl1pPr>
          </a:lstStyle>
          <a:p>
            <a:r>
              <a:rPr lang="en-GB" dirty="0" err="1"/>
              <a:t>Overskrift</a:t>
            </a:r>
            <a:endParaRPr lang="en-US" dirty="0"/>
          </a:p>
        </p:txBody>
      </p:sp>
    </p:spTree>
    <p:extLst>
      <p:ext uri="{BB962C8B-B14F-4D97-AF65-F5344CB8AC3E}">
        <p14:creationId xmlns:p14="http://schemas.microsoft.com/office/powerpoint/2010/main" val="54197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to kolonner lys (tekst/bilde/graf)">
    <p:spTree>
      <p:nvGrpSpPr>
        <p:cNvPr id="1" name=""/>
        <p:cNvGrpSpPr/>
        <p:nvPr/>
      </p:nvGrpSpPr>
      <p:grpSpPr>
        <a:xfrm>
          <a:off x="0" y="0"/>
          <a:ext cx="0" cy="0"/>
          <a:chOff x="0" y="0"/>
          <a:chExt cx="0" cy="0"/>
        </a:xfrm>
      </p:grpSpPr>
      <p:pic>
        <p:nvPicPr>
          <p:cNvPr id="10" name="Picture 9" descr="A group of blue triangles on a black background&#10;&#10;Description automatically generated">
            <a:extLst>
              <a:ext uri="{FF2B5EF4-FFF2-40B4-BE49-F238E27FC236}">
                <a16:creationId xmlns:a16="http://schemas.microsoft.com/office/drawing/2014/main" id="{D6445C30-1588-D6C3-4A50-6ABC6F4164A9}"/>
              </a:ext>
            </a:extLst>
          </p:cNvPr>
          <p:cNvPicPr>
            <a:picLocks noChangeAspect="1"/>
          </p:cNvPicPr>
          <p:nvPr userDrawn="1"/>
        </p:nvPicPr>
        <p:blipFill>
          <a:blip r:embed="rId2"/>
          <a:stretch>
            <a:fillRect/>
          </a:stretch>
        </p:blipFill>
        <p:spPr>
          <a:xfrm rot="14621376">
            <a:off x="9263492" y="3307080"/>
            <a:ext cx="2514600" cy="4038600"/>
          </a:xfrm>
          <a:prstGeom prst="rect">
            <a:avLst/>
          </a:prstGeom>
        </p:spPr>
      </p:pic>
      <p:sp>
        <p:nvSpPr>
          <p:cNvPr id="3" name="Content Placeholder 2"/>
          <p:cNvSpPr>
            <a:spLocks noGrp="1"/>
          </p:cNvSpPr>
          <p:nvPr>
            <p:ph sz="half" idx="1" hasCustomPrompt="1"/>
          </p:nvPr>
        </p:nvSpPr>
        <p:spPr>
          <a:xfrm>
            <a:off x="838200" y="1520825"/>
            <a:ext cx="5181600" cy="4656138"/>
          </a:xfrm>
        </p:spPr>
        <p:txBody>
          <a:bodyPr/>
          <a:lstStyle/>
          <a:p>
            <a:r>
              <a:rPr lang="en-NO" dirty="0"/>
              <a:t>Tekst/video/bilde/tabell/graf</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6172200" y="1520825"/>
            <a:ext cx="5181600" cy="4656138"/>
          </a:xfrm>
        </p:spPr>
        <p:txBody>
          <a:bodyPr/>
          <a:lstStyle/>
          <a:p>
            <a:r>
              <a:rPr lang="en-NO" dirty="0"/>
              <a:t>Tekst/video/bilde/tabell/graf</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NO" dirty="0"/>
              <a:t>INSPIRIA science center</a:t>
            </a:r>
          </a:p>
        </p:txBody>
      </p:sp>
      <p:sp>
        <p:nvSpPr>
          <p:cNvPr id="5" name="Title 1">
            <a:extLst>
              <a:ext uri="{FF2B5EF4-FFF2-40B4-BE49-F238E27FC236}">
                <a16:creationId xmlns:a16="http://schemas.microsoft.com/office/drawing/2014/main" id="{DF19DEA1-B1F4-853E-3FE3-D8B6F516E688}"/>
              </a:ext>
            </a:extLst>
          </p:cNvPr>
          <p:cNvSpPr>
            <a:spLocks noGrp="1"/>
          </p:cNvSpPr>
          <p:nvPr>
            <p:ph type="title" hasCustomPrompt="1"/>
          </p:nvPr>
        </p:nvSpPr>
        <p:spPr>
          <a:xfrm>
            <a:off x="839788" y="536530"/>
            <a:ext cx="10515600" cy="787814"/>
          </a:xfrm>
        </p:spPr>
        <p:txBody>
          <a:bodyPr>
            <a:noAutofit/>
          </a:bodyPr>
          <a:lstStyle>
            <a:lvl1pPr>
              <a:defRPr sz="6000" b="1">
                <a:latin typeface="+mj-lt"/>
              </a:defRPr>
            </a:lvl1pPr>
          </a:lstStyle>
          <a:p>
            <a:r>
              <a:rPr lang="en-GB" dirty="0" err="1"/>
              <a:t>Overskrift</a:t>
            </a:r>
            <a:endParaRPr lang="en-US" dirty="0"/>
          </a:p>
        </p:txBody>
      </p:sp>
    </p:spTree>
    <p:extLst>
      <p:ext uri="{BB962C8B-B14F-4D97-AF65-F5344CB8AC3E}">
        <p14:creationId xmlns:p14="http://schemas.microsoft.com/office/powerpoint/2010/main" val="228478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53384"/>
            <a:ext cx="10515600" cy="787814"/>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530626"/>
            <a:ext cx="10515600" cy="464633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6">
            <a:extLst>
              <a:ext uri="{FF2B5EF4-FFF2-40B4-BE49-F238E27FC236}">
                <a16:creationId xmlns:a16="http://schemas.microsoft.com/office/drawing/2014/main" id="{BD96AC57-1B33-9C49-76BA-8884BFA927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err="1"/>
              <a:t>i</a:t>
            </a:r>
            <a:r>
              <a:rPr lang="en-NO" dirty="0"/>
              <a:t>nspiria.no</a:t>
            </a:r>
          </a:p>
        </p:txBody>
      </p:sp>
    </p:spTree>
    <p:extLst>
      <p:ext uri="{BB962C8B-B14F-4D97-AF65-F5344CB8AC3E}">
        <p14:creationId xmlns:p14="http://schemas.microsoft.com/office/powerpoint/2010/main" val="322449690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73" r:id="rId3"/>
    <p:sldLayoutId id="2147483700" r:id="rId4"/>
    <p:sldLayoutId id="2147483699" r:id="rId5"/>
    <p:sldLayoutId id="2147483710" r:id="rId6"/>
    <p:sldLayoutId id="2147483711" r:id="rId7"/>
    <p:sldLayoutId id="2147483719" r:id="rId8"/>
    <p:sldLayoutId id="2147483676" r:id="rId9"/>
    <p:sldLayoutId id="2147483708" r:id="rId10"/>
    <p:sldLayoutId id="2147483720" r:id="rId11"/>
    <p:sldLayoutId id="2147483675" r:id="rId12"/>
    <p:sldLayoutId id="2147483707" r:id="rId13"/>
    <p:sldLayoutId id="2147483701" r:id="rId14"/>
    <p:sldLayoutId id="2147483703" r:id="rId15"/>
    <p:sldLayoutId id="2147483706" r:id="rId16"/>
    <p:sldLayoutId id="2147483705" r:id="rId17"/>
    <p:sldLayoutId id="2147483716" r:id="rId18"/>
    <p:sldLayoutId id="2147483677" r:id="rId19"/>
    <p:sldLayoutId id="2147483722" r:id="rId20"/>
    <p:sldLayoutId id="2147483681" r:id="rId21"/>
    <p:sldLayoutId id="2147483713" r:id="rId22"/>
    <p:sldLayoutId id="2147483714" r:id="rId23"/>
    <p:sldLayoutId id="2147483715" r:id="rId24"/>
  </p:sldLayoutIdLst>
  <p:txStyles>
    <p:title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orient="horz" pos="3906" userDrawn="1">
          <p15:clr>
            <a:srgbClr val="F26B43"/>
          </p15:clr>
        </p15:guide>
        <p15:guide id="3" pos="529" userDrawn="1">
          <p15:clr>
            <a:srgbClr val="F26B43"/>
          </p15:clr>
        </p15:guide>
        <p15:guide id="4" pos="3840" userDrawn="1">
          <p15:clr>
            <a:srgbClr val="F26B43"/>
          </p15:clr>
        </p15:guide>
        <p15:guide id="5" pos="7151" userDrawn="1">
          <p15:clr>
            <a:srgbClr val="F26B43"/>
          </p15:clr>
        </p15:guide>
        <p15:guide id="6" orient="horz" pos="731" userDrawn="1">
          <p15:clr>
            <a:srgbClr val="F26B43"/>
          </p15:clr>
        </p15:guide>
        <p15:guide id="7" pos="7423" userDrawn="1">
          <p15:clr>
            <a:srgbClr val="F26B43"/>
          </p15:clr>
        </p15:guide>
        <p15:guide id="8" orient="horz" pos="9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28DED9-AA7E-16B9-3E85-04D431421483}"/>
              </a:ext>
            </a:extLst>
          </p:cNvPr>
          <p:cNvSpPr>
            <a:spLocks noGrp="1"/>
          </p:cNvSpPr>
          <p:nvPr>
            <p:ph type="ctrTitle"/>
          </p:nvPr>
        </p:nvSpPr>
        <p:spPr>
          <a:xfrm>
            <a:off x="1110018" y="946137"/>
            <a:ext cx="6591869" cy="1308125"/>
          </a:xfrm>
        </p:spPr>
        <p:txBody>
          <a:bodyPr/>
          <a:lstStyle/>
          <a:p>
            <a:r>
              <a:rPr lang="nb-NO" dirty="0"/>
              <a:t>Kurs før arbeidsuka</a:t>
            </a:r>
            <a:endParaRPr lang="en-NO" dirty="0"/>
          </a:p>
        </p:txBody>
      </p:sp>
      <p:sp>
        <p:nvSpPr>
          <p:cNvPr id="9" name="Subtitle 8">
            <a:extLst>
              <a:ext uri="{FF2B5EF4-FFF2-40B4-BE49-F238E27FC236}">
                <a16:creationId xmlns:a16="http://schemas.microsoft.com/office/drawing/2014/main" id="{B443BE82-C6C0-061B-DBE8-AC510A8C279C}"/>
              </a:ext>
            </a:extLst>
          </p:cNvPr>
          <p:cNvSpPr>
            <a:spLocks noGrp="1"/>
          </p:cNvSpPr>
          <p:nvPr>
            <p:ph type="subTitle" idx="1"/>
          </p:nvPr>
        </p:nvSpPr>
        <p:spPr>
          <a:xfrm>
            <a:off x="274235" y="3394665"/>
            <a:ext cx="7969013" cy="1308126"/>
          </a:xfrm>
        </p:spPr>
        <p:txBody>
          <a:bodyPr>
            <a:normAutofit/>
          </a:bodyPr>
          <a:lstStyle/>
          <a:p>
            <a:r>
              <a:rPr lang="nb-NO" b="1" dirty="0"/>
              <a:t>En introduksjon til arbeidsuka</a:t>
            </a:r>
            <a:endParaRPr lang="en-NO" b="1" dirty="0"/>
          </a:p>
        </p:txBody>
      </p:sp>
      <p:pic>
        <p:nvPicPr>
          <p:cNvPr id="1026" name="Picture 2" descr="Karriereknapper skaper refleksjon i gruppeveiledning | Veilederforum.no">
            <a:extLst>
              <a:ext uri="{FF2B5EF4-FFF2-40B4-BE49-F238E27FC236}">
                <a16:creationId xmlns:a16="http://schemas.microsoft.com/office/drawing/2014/main" id="{FE31370B-F9C0-05B1-9BFE-8206F13B0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061" y="397065"/>
            <a:ext cx="3890607" cy="389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1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9F506E-E989-9F8E-2AD9-3641B709A084}"/>
              </a:ext>
            </a:extLst>
          </p:cNvPr>
          <p:cNvSpPr>
            <a:spLocks noGrp="1"/>
          </p:cNvSpPr>
          <p:nvPr>
            <p:ph type="title"/>
          </p:nvPr>
        </p:nvSpPr>
        <p:spPr/>
        <p:txBody>
          <a:bodyPr/>
          <a:lstStyle/>
          <a:p>
            <a:r>
              <a:rPr lang="nb-NO" sz="4400" dirty="0"/>
              <a:t>Forberedelser for elevene til arbeidsuka</a:t>
            </a:r>
          </a:p>
        </p:txBody>
      </p:sp>
      <p:sp>
        <p:nvSpPr>
          <p:cNvPr id="3" name="Plassholder for innhold 2">
            <a:extLst>
              <a:ext uri="{FF2B5EF4-FFF2-40B4-BE49-F238E27FC236}">
                <a16:creationId xmlns:a16="http://schemas.microsoft.com/office/drawing/2014/main" id="{EDBEA05C-410C-8DD9-1F40-F80014530ACA}"/>
              </a:ext>
            </a:extLst>
          </p:cNvPr>
          <p:cNvSpPr>
            <a:spLocks noGrp="1"/>
          </p:cNvSpPr>
          <p:nvPr>
            <p:ph idx="1"/>
          </p:nvPr>
        </p:nvSpPr>
        <p:spPr/>
        <p:txBody>
          <a:bodyPr/>
          <a:lstStyle/>
          <a:p>
            <a:r>
              <a:rPr lang="nb-NO" dirty="0"/>
              <a:t>Når du skal starte?</a:t>
            </a:r>
          </a:p>
          <a:p>
            <a:r>
              <a:rPr lang="nb-NO" dirty="0"/>
              <a:t>Hvor skal du møte opp?</a:t>
            </a:r>
          </a:p>
          <a:p>
            <a:r>
              <a:rPr lang="nb-NO" dirty="0"/>
              <a:t>Hva trenger du å ha med deg?</a:t>
            </a:r>
          </a:p>
          <a:p>
            <a:r>
              <a:rPr lang="nb-NO" dirty="0"/>
              <a:t>Hvem skal du forholde deg til?</a:t>
            </a:r>
          </a:p>
          <a:p>
            <a:r>
              <a:rPr lang="nb-NO" dirty="0"/>
              <a:t>Hvordan skal du komme på jobb til avtalt tid? </a:t>
            </a:r>
          </a:p>
          <a:p>
            <a:r>
              <a:rPr lang="nb-NO" dirty="0"/>
              <a:t>Hvordan skal du presentere deg selv?</a:t>
            </a:r>
          </a:p>
          <a:p>
            <a:endParaRPr lang="nb-NO" dirty="0"/>
          </a:p>
        </p:txBody>
      </p:sp>
      <p:pic>
        <p:nvPicPr>
          <p:cNvPr id="2050" name="Picture 2" descr="Karriereknapper skaper refleksjon i gruppeveiledning | Veilederforum.no">
            <a:extLst>
              <a:ext uri="{FF2B5EF4-FFF2-40B4-BE49-F238E27FC236}">
                <a16:creationId xmlns:a16="http://schemas.microsoft.com/office/drawing/2014/main" id="{B92397CF-9213-5E46-8E61-92F72B2C0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4113" y="1674124"/>
            <a:ext cx="2744195" cy="274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50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995C72-4175-6BAC-F702-C2B3A98C52C0}"/>
              </a:ext>
            </a:extLst>
          </p:cNvPr>
          <p:cNvSpPr>
            <a:spLocks noGrp="1"/>
          </p:cNvSpPr>
          <p:nvPr>
            <p:ph type="title"/>
          </p:nvPr>
        </p:nvSpPr>
        <p:spPr>
          <a:xfrm>
            <a:off x="839787" y="536530"/>
            <a:ext cx="11029215" cy="787814"/>
          </a:xfrm>
        </p:spPr>
        <p:txBody>
          <a:bodyPr/>
          <a:lstStyle/>
          <a:p>
            <a:r>
              <a:rPr lang="nb-NO" sz="4400" dirty="0"/>
              <a:t>Lag en oversikt over arbeidsplassen du skal til</a:t>
            </a:r>
          </a:p>
        </p:txBody>
      </p:sp>
      <p:sp>
        <p:nvSpPr>
          <p:cNvPr id="3" name="Plassholder for innhold 2">
            <a:extLst>
              <a:ext uri="{FF2B5EF4-FFF2-40B4-BE49-F238E27FC236}">
                <a16:creationId xmlns:a16="http://schemas.microsoft.com/office/drawing/2014/main" id="{007E696A-B758-6B60-5B82-948F889D44B3}"/>
              </a:ext>
            </a:extLst>
          </p:cNvPr>
          <p:cNvSpPr>
            <a:spLocks noGrp="1"/>
          </p:cNvSpPr>
          <p:nvPr>
            <p:ph idx="1"/>
          </p:nvPr>
        </p:nvSpPr>
        <p:spPr/>
        <p:txBody>
          <a:bodyPr/>
          <a:lstStyle/>
          <a:p>
            <a:endParaRPr lang="nb-NO" dirty="0"/>
          </a:p>
          <a:p>
            <a:r>
              <a:rPr lang="nb-NO" dirty="0"/>
              <a:t>Hva driver de med?</a:t>
            </a:r>
          </a:p>
          <a:p>
            <a:r>
              <a:rPr lang="nb-NO" dirty="0"/>
              <a:t>Hva er målsettingen?</a:t>
            </a:r>
          </a:p>
          <a:p>
            <a:r>
              <a:rPr lang="nb-NO" dirty="0"/>
              <a:t>Antall ansatte?</a:t>
            </a:r>
          </a:p>
          <a:p>
            <a:r>
              <a:rPr lang="nb-NO" dirty="0"/>
              <a:t>Er de representert i flere land? </a:t>
            </a:r>
          </a:p>
          <a:p>
            <a:r>
              <a:rPr lang="nb-NO" dirty="0"/>
              <a:t>Finner du andre spennende opplysninger? </a:t>
            </a:r>
          </a:p>
          <a:p>
            <a:endParaRPr lang="nb-NO" dirty="0"/>
          </a:p>
        </p:txBody>
      </p:sp>
      <p:pic>
        <p:nvPicPr>
          <p:cNvPr id="3074" name="Picture 2" descr="Karriereknapper skaper refleksjon i gruppeveiledning | Veilederforum.no">
            <a:extLst>
              <a:ext uri="{FF2B5EF4-FFF2-40B4-BE49-F238E27FC236}">
                <a16:creationId xmlns:a16="http://schemas.microsoft.com/office/drawing/2014/main" id="{5DD51080-C2CE-468E-D95E-0F6F7BC47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709" y="1596788"/>
            <a:ext cx="3444780" cy="344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392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7431FF-A94D-F03F-D5FD-32F6D978E58E}"/>
              </a:ext>
            </a:extLst>
          </p:cNvPr>
          <p:cNvSpPr>
            <a:spLocks noGrp="1"/>
          </p:cNvSpPr>
          <p:nvPr>
            <p:ph type="title"/>
          </p:nvPr>
        </p:nvSpPr>
        <p:spPr>
          <a:xfrm>
            <a:off x="839787" y="536530"/>
            <a:ext cx="10514013" cy="787814"/>
          </a:xfrm>
        </p:spPr>
        <p:txBody>
          <a:bodyPr/>
          <a:lstStyle/>
          <a:p>
            <a:r>
              <a:rPr lang="nb-NO" sz="4400" dirty="0"/>
              <a:t>Tips til opptreden på arbeidsplassen </a:t>
            </a:r>
          </a:p>
        </p:txBody>
      </p:sp>
      <p:sp>
        <p:nvSpPr>
          <p:cNvPr id="3" name="Plassholder for innhold 2">
            <a:extLst>
              <a:ext uri="{FF2B5EF4-FFF2-40B4-BE49-F238E27FC236}">
                <a16:creationId xmlns:a16="http://schemas.microsoft.com/office/drawing/2014/main" id="{281F8667-8D7F-740C-BCE8-537F9C0D75E3}"/>
              </a:ext>
            </a:extLst>
          </p:cNvPr>
          <p:cNvSpPr>
            <a:spLocks noGrp="1"/>
          </p:cNvSpPr>
          <p:nvPr>
            <p:ph idx="1"/>
          </p:nvPr>
        </p:nvSpPr>
        <p:spPr/>
        <p:txBody>
          <a:bodyPr/>
          <a:lstStyle/>
          <a:p>
            <a:pPr marL="0" indent="0">
              <a:buNone/>
            </a:pPr>
            <a:r>
              <a:rPr lang="nb-NO" dirty="0"/>
              <a:t>Være fokusert</a:t>
            </a:r>
          </a:p>
          <a:p>
            <a:r>
              <a:rPr lang="nb-NO" dirty="0"/>
              <a:t>Følge regler på arbeidsplassen</a:t>
            </a:r>
          </a:p>
          <a:p>
            <a:r>
              <a:rPr lang="nb-NO" dirty="0"/>
              <a:t>Hyggelig og høflig mot de andre</a:t>
            </a:r>
          </a:p>
          <a:p>
            <a:r>
              <a:rPr lang="nb-NO" dirty="0"/>
              <a:t>Hva er forventet kundeservice</a:t>
            </a:r>
          </a:p>
          <a:p>
            <a:endParaRPr lang="nb-NO" dirty="0"/>
          </a:p>
          <a:p>
            <a:pPr marL="0" indent="0">
              <a:buNone/>
            </a:pPr>
            <a:r>
              <a:rPr lang="nb-NO" dirty="0"/>
              <a:t>Lytte og forstå arbeidsoppgavene man får</a:t>
            </a:r>
          </a:p>
          <a:p>
            <a:r>
              <a:rPr lang="nb-NO" dirty="0"/>
              <a:t>Prøve å ha medvirkning</a:t>
            </a:r>
          </a:p>
          <a:p>
            <a:r>
              <a:rPr lang="nb-NO" dirty="0"/>
              <a:t>Vise arbeidsvilje</a:t>
            </a:r>
          </a:p>
          <a:p>
            <a:endParaRPr lang="nb-NO" dirty="0"/>
          </a:p>
        </p:txBody>
      </p:sp>
      <p:pic>
        <p:nvPicPr>
          <p:cNvPr id="4098" name="Picture 2" descr="Karriereknapper skaper refleksjon i gruppeveiledning | Veilederforum.no">
            <a:extLst>
              <a:ext uri="{FF2B5EF4-FFF2-40B4-BE49-F238E27FC236}">
                <a16:creationId xmlns:a16="http://schemas.microsoft.com/office/drawing/2014/main" id="{82D37E19-855D-52AF-E035-2E5159F62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080" y="1783308"/>
            <a:ext cx="3508470" cy="350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7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50B0EA-7747-D3FD-B458-B16A141AA022}"/>
              </a:ext>
            </a:extLst>
          </p:cNvPr>
          <p:cNvSpPr>
            <a:spLocks noGrp="1"/>
          </p:cNvSpPr>
          <p:nvPr>
            <p:ph type="title"/>
          </p:nvPr>
        </p:nvSpPr>
        <p:spPr/>
        <p:txBody>
          <a:bodyPr/>
          <a:lstStyle/>
          <a:p>
            <a:r>
              <a:rPr lang="nb-NO" dirty="0"/>
              <a:t>Case – Godt inntrykk?</a:t>
            </a:r>
          </a:p>
        </p:txBody>
      </p:sp>
      <p:sp>
        <p:nvSpPr>
          <p:cNvPr id="3" name="Plassholder for innhold 2">
            <a:extLst>
              <a:ext uri="{FF2B5EF4-FFF2-40B4-BE49-F238E27FC236}">
                <a16:creationId xmlns:a16="http://schemas.microsoft.com/office/drawing/2014/main" id="{BEAB627C-3C87-FA34-1E3E-A66E9E40B4AE}"/>
              </a:ext>
            </a:extLst>
          </p:cNvPr>
          <p:cNvSpPr>
            <a:spLocks noGrp="1"/>
          </p:cNvSpPr>
          <p:nvPr>
            <p:ph idx="1"/>
          </p:nvPr>
        </p:nvSpPr>
        <p:spPr/>
        <p:txBody>
          <a:bodyPr/>
          <a:lstStyle/>
          <a:p>
            <a:r>
              <a:rPr lang="nb-NO" dirty="0"/>
              <a:t>Arbeidsuken for Alma er i gang og hun er på jobb på et kontor. Hun kjenner noen som jobber der og har egentlig fått beskjed om at det er mulighet for sommerjobb om hun gjør et godt inntrykk.</a:t>
            </a:r>
          </a:p>
          <a:p>
            <a:endParaRPr lang="nb-NO" dirty="0"/>
          </a:p>
          <a:p>
            <a:r>
              <a:rPr lang="nb-NO" dirty="0"/>
              <a:t>Hva betyr det å gjøre et godt inntrykk? </a:t>
            </a:r>
          </a:p>
          <a:p>
            <a:r>
              <a:rPr lang="nb-NO" dirty="0"/>
              <a:t>Hva tenker dere Alma bør gjøre for å være aktuell for sommerjobb? </a:t>
            </a:r>
          </a:p>
          <a:p>
            <a:r>
              <a:rPr lang="en-US" dirty="0" err="1"/>
              <a:t>Hvilke</a:t>
            </a:r>
            <a:r>
              <a:rPr lang="en-US" dirty="0"/>
              <a:t> tips </a:t>
            </a:r>
            <a:r>
              <a:rPr lang="en-US" dirty="0" err="1"/>
              <a:t>har</a:t>
            </a:r>
            <a:r>
              <a:rPr lang="en-US" dirty="0"/>
              <a:t> </a:t>
            </a:r>
            <a:r>
              <a:rPr lang="en-US" dirty="0" err="1"/>
              <a:t>dere</a:t>
            </a:r>
            <a:r>
              <a:rPr lang="en-US" dirty="0"/>
              <a:t> </a:t>
            </a:r>
            <a:r>
              <a:rPr lang="en-US" dirty="0" err="1"/>
              <a:t>til</a:t>
            </a:r>
            <a:r>
              <a:rPr lang="en-US" dirty="0"/>
              <a:t> </a:t>
            </a:r>
            <a:r>
              <a:rPr lang="en-US" dirty="0" err="1"/>
              <a:t>hverandre</a:t>
            </a:r>
            <a:r>
              <a:rPr lang="en-US" dirty="0"/>
              <a:t> </a:t>
            </a:r>
            <a:r>
              <a:rPr lang="en-US" dirty="0" err="1"/>
              <a:t>som</a:t>
            </a:r>
            <a:r>
              <a:rPr lang="en-US" dirty="0"/>
              <a:t> handler om å </a:t>
            </a:r>
            <a:r>
              <a:rPr lang="en-US" dirty="0" err="1"/>
              <a:t>gjøre</a:t>
            </a:r>
            <a:r>
              <a:rPr lang="en-US" dirty="0"/>
              <a:t> et </a:t>
            </a:r>
            <a:r>
              <a:rPr lang="en-US" dirty="0" err="1"/>
              <a:t>godt</a:t>
            </a:r>
            <a:r>
              <a:rPr lang="en-US" dirty="0"/>
              <a:t> </a:t>
            </a:r>
            <a:r>
              <a:rPr lang="en-US" dirty="0" err="1"/>
              <a:t>inntrykk</a:t>
            </a:r>
            <a:r>
              <a:rPr lang="en-US" dirty="0"/>
              <a:t> </a:t>
            </a:r>
            <a:r>
              <a:rPr lang="en-US" dirty="0" err="1"/>
              <a:t>i</a:t>
            </a:r>
            <a:r>
              <a:rPr lang="en-US" dirty="0"/>
              <a:t> </a:t>
            </a:r>
            <a:r>
              <a:rPr lang="en-US" dirty="0" err="1"/>
              <a:t>arbeidsuken</a:t>
            </a:r>
            <a:r>
              <a:rPr lang="en-US" dirty="0"/>
              <a:t>? </a:t>
            </a:r>
            <a:endParaRPr lang="nb-NO" dirty="0"/>
          </a:p>
          <a:p>
            <a:endParaRPr lang="nb-NO" dirty="0"/>
          </a:p>
        </p:txBody>
      </p:sp>
    </p:spTree>
    <p:extLst>
      <p:ext uri="{BB962C8B-B14F-4D97-AF65-F5344CB8AC3E}">
        <p14:creationId xmlns:p14="http://schemas.microsoft.com/office/powerpoint/2010/main" val="173628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0E19D4-78A8-52F3-90A2-D3A2647A3DAD}"/>
              </a:ext>
            </a:extLst>
          </p:cNvPr>
          <p:cNvSpPr>
            <a:spLocks noGrp="1"/>
          </p:cNvSpPr>
          <p:nvPr>
            <p:ph type="title"/>
          </p:nvPr>
        </p:nvSpPr>
        <p:spPr/>
        <p:txBody>
          <a:bodyPr/>
          <a:lstStyle/>
          <a:p>
            <a:r>
              <a:rPr lang="nb-NO" sz="4400" dirty="0"/>
              <a:t>Hva hvis?</a:t>
            </a:r>
          </a:p>
        </p:txBody>
      </p:sp>
      <p:sp>
        <p:nvSpPr>
          <p:cNvPr id="3" name="Plassholder for innhold 2">
            <a:extLst>
              <a:ext uri="{FF2B5EF4-FFF2-40B4-BE49-F238E27FC236}">
                <a16:creationId xmlns:a16="http://schemas.microsoft.com/office/drawing/2014/main" id="{385E6C00-7A53-B6F5-5CC4-561384695CD2}"/>
              </a:ext>
            </a:extLst>
          </p:cNvPr>
          <p:cNvSpPr>
            <a:spLocks noGrp="1"/>
          </p:cNvSpPr>
          <p:nvPr>
            <p:ph idx="1"/>
          </p:nvPr>
        </p:nvSpPr>
        <p:spPr/>
        <p:txBody>
          <a:bodyPr/>
          <a:lstStyle/>
          <a:p>
            <a:r>
              <a:rPr lang="nb-NO" dirty="0"/>
              <a:t>Det oppstår problemer:</a:t>
            </a:r>
          </a:p>
          <a:p>
            <a:pPr marL="0" indent="0">
              <a:buNone/>
            </a:pPr>
            <a:r>
              <a:rPr lang="nb-NO" dirty="0"/>
              <a:t>Hvordan kan du løse disse? </a:t>
            </a:r>
          </a:p>
          <a:p>
            <a:endParaRPr lang="nb-NO" dirty="0"/>
          </a:p>
          <a:p>
            <a:r>
              <a:rPr lang="nb-NO" dirty="0"/>
              <a:t>Du får tilsnakk for:</a:t>
            </a:r>
          </a:p>
          <a:p>
            <a:pPr marL="0" indent="0">
              <a:buNone/>
            </a:pPr>
            <a:r>
              <a:rPr lang="nb-NO" dirty="0"/>
              <a:t>At du ikke gjør en oppgave?</a:t>
            </a:r>
          </a:p>
          <a:p>
            <a:pPr marL="0" indent="0">
              <a:buNone/>
            </a:pPr>
            <a:r>
              <a:rPr lang="nb-NO" dirty="0"/>
              <a:t>Legge vekk mobilen?</a:t>
            </a:r>
          </a:p>
          <a:p>
            <a:pPr marL="0" indent="0">
              <a:buNone/>
            </a:pPr>
            <a:endParaRPr lang="nb-NO" dirty="0"/>
          </a:p>
        </p:txBody>
      </p:sp>
      <p:pic>
        <p:nvPicPr>
          <p:cNvPr id="5122" name="Picture 2" descr="Karriereknapper skaper refleksjon i gruppeveiledning | Veilederforum.no">
            <a:extLst>
              <a:ext uri="{FF2B5EF4-FFF2-40B4-BE49-F238E27FC236}">
                <a16:creationId xmlns:a16="http://schemas.microsoft.com/office/drawing/2014/main" id="{BE42BC12-A258-BA90-C303-3B62D8B2B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569" y="627796"/>
            <a:ext cx="4595741" cy="459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19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06B5BA-04EC-8059-4191-BC6F5AA6FEC3}"/>
              </a:ext>
            </a:extLst>
          </p:cNvPr>
          <p:cNvSpPr>
            <a:spLocks noGrp="1"/>
          </p:cNvSpPr>
          <p:nvPr>
            <p:ph type="title"/>
          </p:nvPr>
        </p:nvSpPr>
        <p:spPr/>
        <p:txBody>
          <a:bodyPr/>
          <a:lstStyle/>
          <a:p>
            <a:r>
              <a:rPr lang="nb-NO" dirty="0"/>
              <a:t>Case  - Hva ville du gjort?</a:t>
            </a:r>
          </a:p>
        </p:txBody>
      </p:sp>
      <p:sp>
        <p:nvSpPr>
          <p:cNvPr id="3" name="Plassholder for innhold 2">
            <a:extLst>
              <a:ext uri="{FF2B5EF4-FFF2-40B4-BE49-F238E27FC236}">
                <a16:creationId xmlns:a16="http://schemas.microsoft.com/office/drawing/2014/main" id="{A0863910-E2E6-9199-568B-279DC3D8A7D8}"/>
              </a:ext>
            </a:extLst>
          </p:cNvPr>
          <p:cNvSpPr>
            <a:spLocks noGrp="1"/>
          </p:cNvSpPr>
          <p:nvPr>
            <p:ph idx="1"/>
          </p:nvPr>
        </p:nvSpPr>
        <p:spPr/>
        <p:txBody>
          <a:bodyPr/>
          <a:lstStyle/>
          <a:p>
            <a:r>
              <a:rPr lang="nb-NO" dirty="0"/>
              <a:t>Petter er på arbeidsuken sin på en matbutikk. Han har fått beskjed om å sette frem varer i en hylle. Han synes det er slitsomt om kjedelig, men gjennomfører oppgaven han har fått. Med en gang han er ferdig, setter han seg ned med mobilen sin. </a:t>
            </a:r>
          </a:p>
          <a:p>
            <a:pPr marL="0" indent="0">
              <a:buNone/>
            </a:pPr>
            <a:endParaRPr lang="nb-NO" dirty="0"/>
          </a:p>
          <a:p>
            <a:r>
              <a:rPr lang="nb-NO" dirty="0"/>
              <a:t>Hva ville du anbefalt Petter å gjøre?</a:t>
            </a:r>
          </a:p>
          <a:p>
            <a:endParaRPr lang="nb-NO" dirty="0"/>
          </a:p>
        </p:txBody>
      </p:sp>
    </p:spTree>
    <p:extLst>
      <p:ext uri="{BB962C8B-B14F-4D97-AF65-F5344CB8AC3E}">
        <p14:creationId xmlns:p14="http://schemas.microsoft.com/office/powerpoint/2010/main" val="412110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DE71F8-A122-9D71-B846-71A5662FB694}"/>
              </a:ext>
            </a:extLst>
          </p:cNvPr>
          <p:cNvSpPr>
            <a:spLocks noGrp="1"/>
          </p:cNvSpPr>
          <p:nvPr>
            <p:ph type="title"/>
          </p:nvPr>
        </p:nvSpPr>
        <p:spPr/>
        <p:txBody>
          <a:bodyPr/>
          <a:lstStyle/>
          <a:p>
            <a:r>
              <a:rPr lang="nb-NO" dirty="0"/>
              <a:t>Hilseøvelse;</a:t>
            </a:r>
          </a:p>
        </p:txBody>
      </p:sp>
      <p:sp>
        <p:nvSpPr>
          <p:cNvPr id="3" name="Plassholder for innhold 2">
            <a:extLst>
              <a:ext uri="{FF2B5EF4-FFF2-40B4-BE49-F238E27FC236}">
                <a16:creationId xmlns:a16="http://schemas.microsoft.com/office/drawing/2014/main" id="{B14C69AA-F5C9-E487-4BC3-2975D1E3C2DE}"/>
              </a:ext>
            </a:extLst>
          </p:cNvPr>
          <p:cNvSpPr>
            <a:spLocks noGrp="1"/>
          </p:cNvSpPr>
          <p:nvPr>
            <p:ph idx="1"/>
          </p:nvPr>
        </p:nvSpPr>
        <p:spPr/>
        <p:txBody>
          <a:bodyPr>
            <a:normAutofit lnSpcReduction="10000"/>
          </a:bodyPr>
          <a:lstStyle/>
          <a:p>
            <a:r>
              <a:rPr lang="nb-NO" dirty="0"/>
              <a:t>Si hei, navnet ditt, håndhils på sjefen på arbeidsplassen du skal på i </a:t>
            </a:r>
            <a:r>
              <a:rPr lang="nb-NO" dirty="0" err="1"/>
              <a:t>arbeiduka</a:t>
            </a:r>
            <a:endParaRPr lang="nb-NO" dirty="0"/>
          </a:p>
          <a:p>
            <a:endParaRPr lang="nb-NO" dirty="0"/>
          </a:p>
          <a:p>
            <a:r>
              <a:rPr lang="nb-NO" dirty="0"/>
              <a:t>Si hei, navnet ditt, håndhils på en ny elev i klassen din</a:t>
            </a:r>
          </a:p>
          <a:p>
            <a:endParaRPr lang="nb-NO" dirty="0"/>
          </a:p>
          <a:p>
            <a:r>
              <a:rPr lang="nb-NO" dirty="0"/>
              <a:t>Si hei, navnet ditt, håndhils på en du er veldig sint på</a:t>
            </a:r>
          </a:p>
          <a:p>
            <a:endParaRPr lang="nb-NO" dirty="0"/>
          </a:p>
          <a:p>
            <a:r>
              <a:rPr lang="nb-NO" dirty="0"/>
              <a:t>Si hei, navnet ditt, håndhils på en super-kjendis</a:t>
            </a:r>
          </a:p>
          <a:p>
            <a:endParaRPr lang="nb-NO" dirty="0"/>
          </a:p>
          <a:p>
            <a:r>
              <a:rPr lang="nb-NO" dirty="0"/>
              <a:t>Si hei, navnet ditt, håndhils på en du uenig med</a:t>
            </a:r>
          </a:p>
          <a:p>
            <a:pPr marL="0" indent="0">
              <a:buNone/>
            </a:pPr>
            <a:endParaRPr lang="nb-NO" dirty="0"/>
          </a:p>
          <a:p>
            <a:endParaRPr lang="nb-NO" dirty="0"/>
          </a:p>
          <a:p>
            <a:endParaRPr lang="nb-NO" dirty="0"/>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77061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951D9-F74A-9449-E9DC-5801BD7EDB88}"/>
              </a:ext>
            </a:extLst>
          </p:cNvPr>
          <p:cNvPicPr>
            <a:picLocks noChangeAspect="1"/>
          </p:cNvPicPr>
          <p:nvPr/>
        </p:nvPicPr>
        <p:blipFill>
          <a:blip r:embed="rId2"/>
          <a:stretch>
            <a:fillRect/>
          </a:stretch>
        </p:blipFill>
        <p:spPr>
          <a:xfrm>
            <a:off x="7509003" y="3150485"/>
            <a:ext cx="3279185" cy="4640460"/>
          </a:xfrm>
          <a:prstGeom prst="rect">
            <a:avLst/>
          </a:prstGeom>
        </p:spPr>
      </p:pic>
      <p:pic>
        <p:nvPicPr>
          <p:cNvPr id="9" name="Picture 8">
            <a:extLst>
              <a:ext uri="{FF2B5EF4-FFF2-40B4-BE49-F238E27FC236}">
                <a16:creationId xmlns:a16="http://schemas.microsoft.com/office/drawing/2014/main" id="{B2F0D87F-2CC2-5F15-6A1C-865A20AE43E9}"/>
              </a:ext>
            </a:extLst>
          </p:cNvPr>
          <p:cNvPicPr>
            <a:picLocks noChangeAspect="1"/>
          </p:cNvPicPr>
          <p:nvPr/>
        </p:nvPicPr>
        <p:blipFill>
          <a:blip r:embed="rId3"/>
          <a:stretch>
            <a:fillRect/>
          </a:stretch>
        </p:blipFill>
        <p:spPr>
          <a:xfrm>
            <a:off x="827678" y="3529698"/>
            <a:ext cx="1992812" cy="2820080"/>
          </a:xfrm>
          <a:prstGeom prst="rect">
            <a:avLst/>
          </a:prstGeom>
        </p:spPr>
      </p:pic>
      <p:pic>
        <p:nvPicPr>
          <p:cNvPr id="11" name="Picture 10">
            <a:extLst>
              <a:ext uri="{FF2B5EF4-FFF2-40B4-BE49-F238E27FC236}">
                <a16:creationId xmlns:a16="http://schemas.microsoft.com/office/drawing/2014/main" id="{230B15DA-129E-20DC-D9D5-A857F615C170}"/>
              </a:ext>
            </a:extLst>
          </p:cNvPr>
          <p:cNvPicPr>
            <a:picLocks noChangeAspect="1"/>
          </p:cNvPicPr>
          <p:nvPr/>
        </p:nvPicPr>
        <p:blipFill>
          <a:blip r:embed="rId4"/>
          <a:stretch>
            <a:fillRect/>
          </a:stretch>
        </p:blipFill>
        <p:spPr>
          <a:xfrm>
            <a:off x="3432868" y="3019888"/>
            <a:ext cx="3463757" cy="4901654"/>
          </a:xfrm>
          <a:prstGeom prst="rect">
            <a:avLst/>
          </a:prstGeom>
        </p:spPr>
      </p:pic>
      <p:pic>
        <p:nvPicPr>
          <p:cNvPr id="13" name="Graphic 12">
            <a:extLst>
              <a:ext uri="{FF2B5EF4-FFF2-40B4-BE49-F238E27FC236}">
                <a16:creationId xmlns:a16="http://schemas.microsoft.com/office/drawing/2014/main" id="{2A529049-4D92-5EAF-7814-2E58A98FE0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997" y="1051633"/>
            <a:ext cx="9713498" cy="2897008"/>
          </a:xfrm>
          <a:prstGeom prst="rect">
            <a:avLst/>
          </a:prstGeom>
        </p:spPr>
      </p:pic>
    </p:spTree>
    <p:extLst>
      <p:ext uri="{BB962C8B-B14F-4D97-AF65-F5344CB8AC3E}">
        <p14:creationId xmlns:p14="http://schemas.microsoft.com/office/powerpoint/2010/main" val="546524572"/>
      </p:ext>
    </p:extLst>
  </p:cSld>
  <p:clrMapOvr>
    <a:masterClrMapping/>
  </p:clrMapOvr>
</p:sld>
</file>

<file path=ppt/theme/theme1.xml><?xml version="1.0" encoding="utf-8"?>
<a:theme xmlns:a="http://schemas.openxmlformats.org/drawingml/2006/main" name="Office Theme">
  <a:themeElements>
    <a:clrScheme name="INSPIRIA blue">
      <a:dk1>
        <a:srgbClr val="0066A0"/>
      </a:dk1>
      <a:lt1>
        <a:srgbClr val="E5F7FF"/>
      </a:lt1>
      <a:dk2>
        <a:srgbClr val="0066A0"/>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mal_blaa_INSPIRIA" id="{E0CE9A63-45A6-9742-8C3E-E3C4A77CC2E2}" vid="{FD4B937F-5B0E-664F-A9B5-89AEA5D28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4717</TotalTime>
  <Words>369</Words>
  <Application>Microsoft Macintosh PowerPoint</Application>
  <PresentationFormat>Widescreen</PresentationFormat>
  <Paragraphs>57</Paragraphs>
  <Slides>9</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Aptos</vt:lpstr>
      <vt:lpstr>Arial</vt:lpstr>
      <vt:lpstr>Calibri</vt:lpstr>
      <vt:lpstr>Calibri Light</vt:lpstr>
      <vt:lpstr>Office Theme</vt:lpstr>
      <vt:lpstr>Kurs før arbeidsuka</vt:lpstr>
      <vt:lpstr>Forberedelser for elevene til arbeidsuka</vt:lpstr>
      <vt:lpstr>Lag en oversikt over arbeidsplassen du skal til</vt:lpstr>
      <vt:lpstr>Tips til opptreden på arbeidsplassen </vt:lpstr>
      <vt:lpstr>Case – Godt inntrykk?</vt:lpstr>
      <vt:lpstr>Hva hvis?</vt:lpstr>
      <vt:lpstr>Case  - Hva ville du gjort?</vt:lpstr>
      <vt:lpstr>Hilseøvelse;</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Therese Lande Patrick</dc:creator>
  <cp:keywords/>
  <dc:description/>
  <cp:lastModifiedBy>Jonas Svendsen</cp:lastModifiedBy>
  <cp:revision>19</cp:revision>
  <dcterms:created xsi:type="dcterms:W3CDTF">2025-01-13T13:00:36Z</dcterms:created>
  <dcterms:modified xsi:type="dcterms:W3CDTF">2025-08-19T07:35:28Z</dcterms:modified>
  <cp:category/>
</cp:coreProperties>
</file>