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sldIdLst>
    <p:sldId id="256" r:id="rId5"/>
    <p:sldId id="258" r:id="rId6"/>
    <p:sldId id="264" r:id="rId7"/>
    <p:sldId id="268" r:id="rId8"/>
    <p:sldId id="272" r:id="rId9"/>
    <p:sldId id="262" r:id="rId10"/>
    <p:sldId id="265" r:id="rId11"/>
    <p:sldId id="269" r:id="rId12"/>
    <p:sldId id="263" r:id="rId13"/>
    <p:sldId id="267" r:id="rId14"/>
    <p:sldId id="275" r:id="rId15"/>
    <p:sldId id="271" r:id="rId16"/>
    <p:sldId id="257" r:id="rId17"/>
    <p:sldId id="266" r:id="rId18"/>
    <p:sldId id="270"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7D9"/>
    <a:srgbClr val="358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2A345-F890-4AAF-A83F-98286C704800}" v="129" dt="2021-11-05T10:06:36.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autoAdjust="0"/>
    <p:restoredTop sz="77551" autoAdjust="0"/>
  </p:normalViewPr>
  <p:slideViewPr>
    <p:cSldViewPr snapToGrid="0" snapToObjects="1">
      <p:cViewPr varScale="1">
        <p:scale>
          <a:sx n="98" d="100"/>
          <a:sy n="98" d="100"/>
        </p:scale>
        <p:origin x="244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e Mothes" userId="81e092dd-d5c7-4da0-94bb-175dc15b6a69" providerId="ADAL" clId="{A582A345-F890-4AAF-A83F-98286C704800}"/>
    <pc:docChg chg="undo custSel addSld delSld modSld sldOrd modMainMaster">
      <pc:chgData name="Marlene Mothes" userId="81e092dd-d5c7-4da0-94bb-175dc15b6a69" providerId="ADAL" clId="{A582A345-F890-4AAF-A83F-98286C704800}" dt="2021-11-05T10:07:08.634" v="1804" actId="20577"/>
      <pc:docMkLst>
        <pc:docMk/>
      </pc:docMkLst>
      <pc:sldChg chg="addSp delSp modSp mod setBg addAnim delAnim delDesignElem">
        <pc:chgData name="Marlene Mothes" userId="81e092dd-d5c7-4da0-94bb-175dc15b6a69" providerId="ADAL" clId="{A582A345-F890-4AAF-A83F-98286C704800}" dt="2021-11-05T09:43:32.328" v="1666" actId="1076"/>
        <pc:sldMkLst>
          <pc:docMk/>
          <pc:sldMk cId="0" sldId="256"/>
        </pc:sldMkLst>
        <pc:spChg chg="mod">
          <ac:chgData name="Marlene Mothes" userId="81e092dd-d5c7-4da0-94bb-175dc15b6a69" providerId="ADAL" clId="{A582A345-F890-4AAF-A83F-98286C704800}" dt="2021-11-05T09:43:22.134" v="1663" actId="1076"/>
          <ac:spMkLst>
            <pc:docMk/>
            <pc:sldMk cId="0" sldId="256"/>
            <ac:spMk id="2" creationId="{00000000-0000-0000-0000-000000000000}"/>
          </ac:spMkLst>
        </pc:spChg>
        <pc:spChg chg="mod">
          <ac:chgData name="Marlene Mothes" userId="81e092dd-d5c7-4da0-94bb-175dc15b6a69" providerId="ADAL" clId="{A582A345-F890-4AAF-A83F-98286C704800}" dt="2021-11-05T09:42:13.928" v="1642" actId="1076"/>
          <ac:spMkLst>
            <pc:docMk/>
            <pc:sldMk cId="0" sldId="256"/>
            <ac:spMk id="3" creationId="{00000000-0000-0000-0000-000000000000}"/>
          </ac:spMkLst>
        </pc:spChg>
        <pc:spChg chg="add del">
          <ac:chgData name="Marlene Mothes" userId="81e092dd-d5c7-4da0-94bb-175dc15b6a69" providerId="ADAL" clId="{A582A345-F890-4AAF-A83F-98286C704800}" dt="2021-11-05T09:37:29.991" v="1249" actId="26606"/>
          <ac:spMkLst>
            <pc:docMk/>
            <pc:sldMk cId="0" sldId="256"/>
            <ac:spMk id="6" creationId="{89868916-58B2-48F0-B6C8-D995E89772D4}"/>
          </ac:spMkLst>
        </pc:spChg>
        <pc:spChg chg="add del">
          <ac:chgData name="Marlene Mothes" userId="81e092dd-d5c7-4da0-94bb-175dc15b6a69" providerId="ADAL" clId="{A582A345-F890-4AAF-A83F-98286C704800}" dt="2021-11-05T09:37:29.991" v="1249" actId="26606"/>
          <ac:spMkLst>
            <pc:docMk/>
            <pc:sldMk cId="0" sldId="256"/>
            <ac:spMk id="7" creationId="{BB82496C-9AD4-4916-BAB7-FF3CC04BF625}"/>
          </ac:spMkLst>
        </pc:spChg>
        <pc:spChg chg="add del">
          <ac:chgData name="Marlene Mothes" userId="81e092dd-d5c7-4da0-94bb-175dc15b6a69" providerId="ADAL" clId="{A582A345-F890-4AAF-A83F-98286C704800}" dt="2021-11-05T09:37:29.991" v="1249" actId="26606"/>
          <ac:spMkLst>
            <pc:docMk/>
            <pc:sldMk cId="0" sldId="256"/>
            <ac:spMk id="8" creationId="{517C1286-B472-4907-9B47-E8C9FE290328}"/>
          </ac:spMkLst>
        </pc:spChg>
        <pc:spChg chg="add del">
          <ac:chgData name="Marlene Mothes" userId="81e092dd-d5c7-4da0-94bb-175dc15b6a69" providerId="ADAL" clId="{A582A345-F890-4AAF-A83F-98286C704800}" dt="2021-11-05T09:32:42.019" v="1040"/>
          <ac:spMkLst>
            <pc:docMk/>
            <pc:sldMk cId="0" sldId="256"/>
            <ac:spMk id="9" creationId="{89868916-58B2-48F0-B6C8-D995E89772D4}"/>
          </ac:spMkLst>
        </pc:spChg>
        <pc:spChg chg="add del">
          <ac:chgData name="Marlene Mothes" userId="81e092dd-d5c7-4da0-94bb-175dc15b6a69" providerId="ADAL" clId="{A582A345-F890-4AAF-A83F-98286C704800}" dt="2021-11-05T09:37:29.991" v="1249" actId="26606"/>
          <ac:spMkLst>
            <pc:docMk/>
            <pc:sldMk cId="0" sldId="256"/>
            <ac:spMk id="10" creationId="{28B35564-38A4-457A-BD01-15D6F1659414}"/>
          </ac:spMkLst>
        </pc:spChg>
        <pc:spChg chg="add del">
          <ac:chgData name="Marlene Mothes" userId="81e092dd-d5c7-4da0-94bb-175dc15b6a69" providerId="ADAL" clId="{A582A345-F890-4AAF-A83F-98286C704800}" dt="2021-11-05T09:32:42.019" v="1040"/>
          <ac:spMkLst>
            <pc:docMk/>
            <pc:sldMk cId="0" sldId="256"/>
            <ac:spMk id="11" creationId="{BB82496C-9AD4-4916-BAB7-FF3CC04BF625}"/>
          </ac:spMkLst>
        </pc:spChg>
        <pc:spChg chg="add del">
          <ac:chgData name="Marlene Mothes" userId="81e092dd-d5c7-4da0-94bb-175dc15b6a69" providerId="ADAL" clId="{A582A345-F890-4AAF-A83F-98286C704800}" dt="2021-11-05T09:32:42.019" v="1040"/>
          <ac:spMkLst>
            <pc:docMk/>
            <pc:sldMk cId="0" sldId="256"/>
            <ac:spMk id="13" creationId="{517C1286-B472-4907-9B47-E8C9FE290328}"/>
          </ac:spMkLst>
        </pc:spChg>
        <pc:spChg chg="add mod">
          <ac:chgData name="Marlene Mothes" userId="81e092dd-d5c7-4da0-94bb-175dc15b6a69" providerId="ADAL" clId="{A582A345-F890-4AAF-A83F-98286C704800}" dt="2021-11-05T09:42:34.821" v="1649" actId="1076"/>
          <ac:spMkLst>
            <pc:docMk/>
            <pc:sldMk cId="0" sldId="256"/>
            <ac:spMk id="14" creationId="{591F1F31-164D-471F-91DB-47F58D0D0B1E}"/>
          </ac:spMkLst>
        </pc:spChg>
        <pc:spChg chg="add del">
          <ac:chgData name="Marlene Mothes" userId="81e092dd-d5c7-4da0-94bb-175dc15b6a69" providerId="ADAL" clId="{A582A345-F890-4AAF-A83F-98286C704800}" dt="2021-11-05T09:32:42.019" v="1040"/>
          <ac:spMkLst>
            <pc:docMk/>
            <pc:sldMk cId="0" sldId="256"/>
            <ac:spMk id="15" creationId="{28B35564-38A4-457A-BD01-15D6F1659414}"/>
          </ac:spMkLst>
        </pc:spChg>
        <pc:spChg chg="add mod">
          <ac:chgData name="Marlene Mothes" userId="81e092dd-d5c7-4da0-94bb-175dc15b6a69" providerId="ADAL" clId="{A582A345-F890-4AAF-A83F-98286C704800}" dt="2021-11-05T09:42:47.525" v="1653" actId="1076"/>
          <ac:spMkLst>
            <pc:docMk/>
            <pc:sldMk cId="0" sldId="256"/>
            <ac:spMk id="16" creationId="{42817173-FD9D-4525-A0E3-324824380833}"/>
          </ac:spMkLst>
        </pc:spChg>
        <pc:spChg chg="add mod">
          <ac:chgData name="Marlene Mothes" userId="81e092dd-d5c7-4da0-94bb-175dc15b6a69" providerId="ADAL" clId="{A582A345-F890-4AAF-A83F-98286C704800}" dt="2021-11-05T09:43:07.465" v="1658" actId="14100"/>
          <ac:spMkLst>
            <pc:docMk/>
            <pc:sldMk cId="0" sldId="256"/>
            <ac:spMk id="17" creationId="{BCDAD761-C76E-41BF-8BA5-9CB42A595ADC}"/>
          </ac:spMkLst>
        </pc:spChg>
        <pc:spChg chg="add mod">
          <ac:chgData name="Marlene Mothes" userId="81e092dd-d5c7-4da0-94bb-175dc15b6a69" providerId="ADAL" clId="{A582A345-F890-4AAF-A83F-98286C704800}" dt="2021-11-05T09:43:32.328" v="1666" actId="1076"/>
          <ac:spMkLst>
            <pc:docMk/>
            <pc:sldMk cId="0" sldId="256"/>
            <ac:spMk id="18" creationId="{969BD062-CA10-4283-9C34-08763A7E1F10}"/>
          </ac:spMkLst>
        </pc:spChg>
        <pc:picChg chg="del mod">
          <ac:chgData name="Marlene Mothes" userId="81e092dd-d5c7-4da0-94bb-175dc15b6a69" providerId="ADAL" clId="{A582A345-F890-4AAF-A83F-98286C704800}" dt="2021-11-05T09:42:19.197" v="1645" actId="478"/>
          <ac:picMkLst>
            <pc:docMk/>
            <pc:sldMk cId="0" sldId="256"/>
            <ac:picMk id="4" creationId="{00000000-0000-0000-0000-000000000000}"/>
          </ac:picMkLst>
        </pc:picChg>
      </pc:sldChg>
      <pc:sldChg chg="addSp delSp modSp mod setBg delDesignElem">
        <pc:chgData name="Marlene Mothes" userId="81e092dd-d5c7-4da0-94bb-175dc15b6a69" providerId="ADAL" clId="{A582A345-F890-4AAF-A83F-98286C704800}" dt="2021-11-05T09:44:13.047" v="1667" actId="20577"/>
        <pc:sldMkLst>
          <pc:docMk/>
          <pc:sldMk cId="0" sldId="257"/>
        </pc:sldMkLst>
        <pc:spChg chg="mod">
          <ac:chgData name="Marlene Mothes" userId="81e092dd-d5c7-4da0-94bb-175dc15b6a69" providerId="ADAL" clId="{A582A345-F890-4AAF-A83F-98286C704800}" dt="2021-11-05T09:44:13.047" v="1667" actId="20577"/>
          <ac:spMkLst>
            <pc:docMk/>
            <pc:sldMk cId="0" sldId="257"/>
            <ac:spMk id="2" creationId="{00000000-0000-0000-0000-000000000000}"/>
          </ac:spMkLst>
        </pc:spChg>
        <pc:spChg chg="mod">
          <ac:chgData name="Marlene Mothes" userId="81e092dd-d5c7-4da0-94bb-175dc15b6a69" providerId="ADAL" clId="{A582A345-F890-4AAF-A83F-98286C704800}" dt="2021-11-05T09:33:21.158" v="1124" actId="20577"/>
          <ac:spMkLst>
            <pc:docMk/>
            <pc:sldMk cId="0" sldId="257"/>
            <ac:spMk id="3" creationId="{00000000-0000-0000-0000-000000000000}"/>
          </ac:spMkLst>
        </pc:spChg>
        <pc:spChg chg="add del">
          <ac:chgData name="Marlene Mothes" userId="81e092dd-d5c7-4da0-94bb-175dc15b6a69" providerId="ADAL" clId="{A582A345-F890-4AAF-A83F-98286C704800}" dt="2021-11-05T09:38:47.450" v="1296"/>
          <ac:spMkLst>
            <pc:docMk/>
            <pc:sldMk cId="0" sldId="257"/>
            <ac:spMk id="8" creationId="{A98AD482-27A4-454E-8A3A-84F73CBDA7E4}"/>
          </ac:spMkLst>
        </pc:spChg>
        <pc:spChg chg="add mod">
          <ac:chgData name="Marlene Mothes" userId="81e092dd-d5c7-4da0-94bb-175dc15b6a69" providerId="ADAL" clId="{A582A345-F890-4AAF-A83F-98286C704800}" dt="2021-11-05T09:35:46.236" v="1225" actId="1076"/>
          <ac:spMkLst>
            <pc:docMk/>
            <pc:sldMk cId="0" sldId="257"/>
            <ac:spMk id="9" creationId="{6EBABFB0-9083-4498-AF3D-5C1D13B8F3A8}"/>
          </ac:spMkLst>
        </pc:spChg>
        <pc:spChg chg="add del">
          <ac:chgData name="Marlene Mothes" userId="81e092dd-d5c7-4da0-94bb-175dc15b6a69" providerId="ADAL" clId="{A582A345-F890-4AAF-A83F-98286C704800}" dt="2021-11-05T09:38:47.450" v="1296"/>
          <ac:spMkLst>
            <pc:docMk/>
            <pc:sldMk cId="0" sldId="257"/>
            <ac:spMk id="10" creationId="{322422E2-F15A-43AE-98F1-7210710B0EB8}"/>
          </ac:spMkLst>
        </pc:spChg>
        <pc:spChg chg="add del">
          <ac:chgData name="Marlene Mothes" userId="81e092dd-d5c7-4da0-94bb-175dc15b6a69" providerId="ADAL" clId="{A582A345-F890-4AAF-A83F-98286C704800}" dt="2021-11-05T09:38:47.450" v="1296"/>
          <ac:spMkLst>
            <pc:docMk/>
            <pc:sldMk cId="0" sldId="257"/>
            <ac:spMk id="12" creationId="{BDC8164B-5FC0-4CBD-B7AE-0CB8780FFCB3}"/>
          </ac:spMkLst>
        </pc:spChg>
      </pc:sldChg>
      <pc:sldChg chg="addSp delSp modSp mod ord chgLayout">
        <pc:chgData name="Marlene Mothes" userId="81e092dd-d5c7-4da0-94bb-175dc15b6a69" providerId="ADAL" clId="{A582A345-F890-4AAF-A83F-98286C704800}" dt="2021-11-05T09:38:47.450" v="1296"/>
        <pc:sldMkLst>
          <pc:docMk/>
          <pc:sldMk cId="0" sldId="258"/>
        </pc:sldMkLst>
        <pc:spChg chg="add mod ord">
          <ac:chgData name="Marlene Mothes" userId="81e092dd-d5c7-4da0-94bb-175dc15b6a69" providerId="ADAL" clId="{A582A345-F890-4AAF-A83F-98286C704800}" dt="2021-11-05T09:38:47.450" v="1296"/>
          <ac:spMkLst>
            <pc:docMk/>
            <pc:sldMk cId="0" sldId="258"/>
            <ac:spMk id="2" creationId="{0E075FA3-1C33-424D-9052-D60CCFBD27F2}"/>
          </ac:spMkLst>
        </pc:spChg>
        <pc:spChg chg="add del mod ord">
          <ac:chgData name="Marlene Mothes" userId="81e092dd-d5c7-4da0-94bb-175dc15b6a69" providerId="ADAL" clId="{A582A345-F890-4AAF-A83F-98286C704800}" dt="2021-11-05T09:26:51.742" v="997" actId="478"/>
          <ac:spMkLst>
            <pc:docMk/>
            <pc:sldMk cId="0" sldId="258"/>
            <ac:spMk id="3" creationId="{1E267738-BA11-4E5C-9201-F0474EDF57AF}"/>
          </ac:spMkLst>
        </pc:spChg>
        <pc:spChg chg="del mod ord">
          <ac:chgData name="Marlene Mothes" userId="81e092dd-d5c7-4da0-94bb-175dc15b6a69" providerId="ADAL" clId="{A582A345-F890-4AAF-A83F-98286C704800}" dt="2021-11-05T09:26:49.380" v="996" actId="478"/>
          <ac:spMkLst>
            <pc:docMk/>
            <pc:sldMk cId="0" sldId="258"/>
            <ac:spMk id="5" creationId="{00000000-0000-0000-0000-000000000000}"/>
          </ac:spMkLst>
        </pc:spChg>
        <pc:spChg chg="del mod ord">
          <ac:chgData name="Marlene Mothes" userId="81e092dd-d5c7-4da0-94bb-175dc15b6a69" providerId="ADAL" clId="{A582A345-F890-4AAF-A83F-98286C704800}" dt="2021-11-05T08:42:11.347" v="202" actId="700"/>
          <ac:spMkLst>
            <pc:docMk/>
            <pc:sldMk cId="0" sldId="258"/>
            <ac:spMk id="6" creationId="{00000000-0000-0000-0000-000000000000}"/>
          </ac:spMkLst>
        </pc:spChg>
        <pc:spChg chg="add del mod">
          <ac:chgData name="Marlene Mothes" userId="81e092dd-d5c7-4da0-94bb-175dc15b6a69" providerId="ADAL" clId="{A582A345-F890-4AAF-A83F-98286C704800}" dt="2021-11-05T09:27:35.825" v="1002" actId="478"/>
          <ac:spMkLst>
            <pc:docMk/>
            <pc:sldMk cId="0" sldId="258"/>
            <ac:spMk id="7" creationId="{9D7F7471-EB08-4609-A00A-0CA2B6A697EB}"/>
          </ac:spMkLst>
        </pc:spChg>
        <pc:spChg chg="add mod">
          <ac:chgData name="Marlene Mothes" userId="81e092dd-d5c7-4da0-94bb-175dc15b6a69" providerId="ADAL" clId="{A582A345-F890-4AAF-A83F-98286C704800}" dt="2021-11-05T09:32:27.048" v="1038" actId="1076"/>
          <ac:spMkLst>
            <pc:docMk/>
            <pc:sldMk cId="0" sldId="258"/>
            <ac:spMk id="8" creationId="{7524F2AA-295E-4045-8B06-2CAC1407CEFD}"/>
          </ac:spMkLst>
        </pc:spChg>
        <pc:graphicFrameChg chg="add mod modGraphic">
          <ac:chgData name="Marlene Mothes" userId="81e092dd-d5c7-4da0-94bb-175dc15b6a69" providerId="ADAL" clId="{A582A345-F890-4AAF-A83F-98286C704800}" dt="2021-11-05T09:31:07.058" v="1007"/>
          <ac:graphicFrameMkLst>
            <pc:docMk/>
            <pc:sldMk cId="0" sldId="258"/>
            <ac:graphicFrameMk id="4" creationId="{41D528BE-47EA-496F-9C1C-36C393D250E7}"/>
          </ac:graphicFrameMkLst>
        </pc:graphicFrameChg>
      </pc:sldChg>
      <pc:sldChg chg="modSp del">
        <pc:chgData name="Marlene Mothes" userId="81e092dd-d5c7-4da0-94bb-175dc15b6a69" providerId="ADAL" clId="{A582A345-F890-4AAF-A83F-98286C704800}" dt="2021-11-05T09:38:29.761" v="1287" actId="47"/>
        <pc:sldMkLst>
          <pc:docMk/>
          <pc:sldMk cId="0" sldId="259"/>
        </pc:sldMkLst>
        <pc:spChg chg="mod">
          <ac:chgData name="Marlene Mothes" userId="81e092dd-d5c7-4da0-94bb-175dc15b6a69" providerId="ADAL" clId="{A582A345-F890-4AAF-A83F-98286C704800}" dt="2021-11-05T09:37:30.250" v="1250"/>
          <ac:spMkLst>
            <pc:docMk/>
            <pc:sldMk cId="0" sldId="259"/>
            <ac:spMk id="4" creationId="{00000000-0000-0000-0000-000000000000}"/>
          </ac:spMkLst>
        </pc:spChg>
      </pc:sldChg>
      <pc:sldChg chg="del">
        <pc:chgData name="Marlene Mothes" userId="81e092dd-d5c7-4da0-94bb-175dc15b6a69" providerId="ADAL" clId="{A582A345-F890-4AAF-A83F-98286C704800}" dt="2021-11-05T09:38:28.318" v="1286" actId="47"/>
        <pc:sldMkLst>
          <pc:docMk/>
          <pc:sldMk cId="0" sldId="260"/>
        </pc:sldMkLst>
      </pc:sldChg>
      <pc:sldChg chg="modSp del">
        <pc:chgData name="Marlene Mothes" userId="81e092dd-d5c7-4da0-94bb-175dc15b6a69" providerId="ADAL" clId="{A582A345-F890-4AAF-A83F-98286C704800}" dt="2021-11-05T09:38:25.878" v="1285" actId="47"/>
        <pc:sldMkLst>
          <pc:docMk/>
          <pc:sldMk cId="0" sldId="261"/>
        </pc:sldMkLst>
        <pc:spChg chg="mod">
          <ac:chgData name="Marlene Mothes" userId="81e092dd-d5c7-4da0-94bb-175dc15b6a69" providerId="ADAL" clId="{A582A345-F890-4AAF-A83F-98286C704800}" dt="2021-11-05T09:37:30.250" v="1250"/>
          <ac:spMkLst>
            <pc:docMk/>
            <pc:sldMk cId="0" sldId="261"/>
            <ac:spMk id="2" creationId="{00000000-0000-0000-0000-000000000000}"/>
          </ac:spMkLst>
        </pc:spChg>
        <pc:spChg chg="mod">
          <ac:chgData name="Marlene Mothes" userId="81e092dd-d5c7-4da0-94bb-175dc15b6a69" providerId="ADAL" clId="{A582A345-F890-4AAF-A83F-98286C704800}" dt="2021-11-05T09:37:30.250" v="1250"/>
          <ac:spMkLst>
            <pc:docMk/>
            <pc:sldMk cId="0" sldId="261"/>
            <ac:spMk id="3" creationId="{00000000-0000-0000-0000-000000000000}"/>
          </ac:spMkLst>
        </pc:spChg>
      </pc:sldChg>
      <pc:sldChg chg="addSp delSp modSp add mod ord delDesignElem">
        <pc:chgData name="Marlene Mothes" userId="81e092dd-d5c7-4da0-94bb-175dc15b6a69" providerId="ADAL" clId="{A582A345-F890-4AAF-A83F-98286C704800}" dt="2021-11-05T09:38:47.450" v="1296"/>
        <pc:sldMkLst>
          <pc:docMk/>
          <pc:sldMk cId="2569446260" sldId="262"/>
        </pc:sldMkLst>
        <pc:spChg chg="add mod">
          <ac:chgData name="Marlene Mothes" userId="81e092dd-d5c7-4da0-94bb-175dc15b6a69" providerId="ADAL" clId="{A582A345-F890-4AAF-A83F-98286C704800}" dt="2021-11-05T09:35:29.944" v="1222" actId="1076"/>
          <ac:spMkLst>
            <pc:docMk/>
            <pc:sldMk cId="2569446260" sldId="262"/>
            <ac:spMk id="7" creationId="{A88E8F2B-C771-4B1C-BBEF-19B2C4552EF0}"/>
          </ac:spMkLst>
        </pc:spChg>
        <pc:spChg chg="add del">
          <ac:chgData name="Marlene Mothes" userId="81e092dd-d5c7-4da0-94bb-175dc15b6a69" providerId="ADAL" clId="{A582A345-F890-4AAF-A83F-98286C704800}" dt="2021-11-05T09:38:47.450" v="1296"/>
          <ac:spMkLst>
            <pc:docMk/>
            <pc:sldMk cId="2569446260" sldId="262"/>
            <ac:spMk id="8" creationId="{A98AD482-27A4-454E-8A3A-84F73CBDA7E4}"/>
          </ac:spMkLst>
        </pc:spChg>
        <pc:spChg chg="add del">
          <ac:chgData name="Marlene Mothes" userId="81e092dd-d5c7-4da0-94bb-175dc15b6a69" providerId="ADAL" clId="{A582A345-F890-4AAF-A83F-98286C704800}" dt="2021-11-05T09:38:47.450" v="1296"/>
          <ac:spMkLst>
            <pc:docMk/>
            <pc:sldMk cId="2569446260" sldId="262"/>
            <ac:spMk id="10" creationId="{322422E2-F15A-43AE-98F1-7210710B0EB8}"/>
          </ac:spMkLst>
        </pc:spChg>
        <pc:spChg chg="add del">
          <ac:chgData name="Marlene Mothes" userId="81e092dd-d5c7-4da0-94bb-175dc15b6a69" providerId="ADAL" clId="{A582A345-F890-4AAF-A83F-98286C704800}" dt="2021-11-05T09:38:47.450" v="1296"/>
          <ac:spMkLst>
            <pc:docMk/>
            <pc:sldMk cId="2569446260" sldId="262"/>
            <ac:spMk id="12" creationId="{BDC8164B-5FC0-4CBD-B7AE-0CB8780FFCB3}"/>
          </ac:spMkLst>
        </pc:spChg>
      </pc:sldChg>
      <pc:sldChg chg="addSp delSp modSp add mod delDesignElem">
        <pc:chgData name="Marlene Mothes" userId="81e092dd-d5c7-4da0-94bb-175dc15b6a69" providerId="ADAL" clId="{A582A345-F890-4AAF-A83F-98286C704800}" dt="2021-11-05T09:38:47.450" v="1296"/>
        <pc:sldMkLst>
          <pc:docMk/>
          <pc:sldMk cId="2621194792" sldId="263"/>
        </pc:sldMkLst>
        <pc:spChg chg="mod">
          <ac:chgData name="Marlene Mothes" userId="81e092dd-d5c7-4da0-94bb-175dc15b6a69" providerId="ADAL" clId="{A582A345-F890-4AAF-A83F-98286C704800}" dt="2021-11-05T09:34:11.405" v="1183" actId="20577"/>
          <ac:spMkLst>
            <pc:docMk/>
            <pc:sldMk cId="2621194792" sldId="263"/>
            <ac:spMk id="2" creationId="{00000000-0000-0000-0000-000000000000}"/>
          </ac:spMkLst>
        </pc:spChg>
        <pc:spChg chg="add mod">
          <ac:chgData name="Marlene Mothes" userId="81e092dd-d5c7-4da0-94bb-175dc15b6a69" providerId="ADAL" clId="{A582A345-F890-4AAF-A83F-98286C704800}" dt="2021-11-05T09:36:09.683" v="1228" actId="1076"/>
          <ac:spMkLst>
            <pc:docMk/>
            <pc:sldMk cId="2621194792" sldId="263"/>
            <ac:spMk id="7" creationId="{1E96D199-81A7-44C7-ABA2-59CA690739F1}"/>
          </ac:spMkLst>
        </pc:spChg>
        <pc:spChg chg="add del">
          <ac:chgData name="Marlene Mothes" userId="81e092dd-d5c7-4da0-94bb-175dc15b6a69" providerId="ADAL" clId="{A582A345-F890-4AAF-A83F-98286C704800}" dt="2021-11-05T09:38:47.450" v="1296"/>
          <ac:spMkLst>
            <pc:docMk/>
            <pc:sldMk cId="2621194792" sldId="263"/>
            <ac:spMk id="8" creationId="{A98AD482-27A4-454E-8A3A-84F73CBDA7E4}"/>
          </ac:spMkLst>
        </pc:spChg>
        <pc:spChg chg="add del">
          <ac:chgData name="Marlene Mothes" userId="81e092dd-d5c7-4da0-94bb-175dc15b6a69" providerId="ADAL" clId="{A582A345-F890-4AAF-A83F-98286C704800}" dt="2021-11-05T09:38:47.450" v="1296"/>
          <ac:spMkLst>
            <pc:docMk/>
            <pc:sldMk cId="2621194792" sldId="263"/>
            <ac:spMk id="10" creationId="{322422E2-F15A-43AE-98F1-7210710B0EB8}"/>
          </ac:spMkLst>
        </pc:spChg>
        <pc:spChg chg="add del">
          <ac:chgData name="Marlene Mothes" userId="81e092dd-d5c7-4da0-94bb-175dc15b6a69" providerId="ADAL" clId="{A582A345-F890-4AAF-A83F-98286C704800}" dt="2021-11-05T09:38:47.450" v="1296"/>
          <ac:spMkLst>
            <pc:docMk/>
            <pc:sldMk cId="2621194792" sldId="263"/>
            <ac:spMk id="12" creationId="{BDC8164B-5FC0-4CBD-B7AE-0CB8780FFCB3}"/>
          </ac:spMkLst>
        </pc:spChg>
      </pc:sldChg>
      <pc:sldChg chg="addSp delSp modSp add mod delDesignElem">
        <pc:chgData name="Marlene Mothes" userId="81e092dd-d5c7-4da0-94bb-175dc15b6a69" providerId="ADAL" clId="{A582A345-F890-4AAF-A83F-98286C704800}" dt="2021-11-05T09:38:47.450" v="1296"/>
        <pc:sldMkLst>
          <pc:docMk/>
          <pc:sldMk cId="2691069631" sldId="264"/>
        </pc:sldMkLst>
        <pc:spChg chg="mod">
          <ac:chgData name="Marlene Mothes" userId="81e092dd-d5c7-4da0-94bb-175dc15b6a69" providerId="ADAL" clId="{A582A345-F890-4AAF-A83F-98286C704800}" dt="2021-11-05T09:35:08.181" v="1217" actId="20577"/>
          <ac:spMkLst>
            <pc:docMk/>
            <pc:sldMk cId="2691069631" sldId="264"/>
            <ac:spMk id="2" creationId="{00000000-0000-0000-0000-000000000000}"/>
          </ac:spMkLst>
        </pc:spChg>
        <pc:spChg chg="mod">
          <ac:chgData name="Marlene Mothes" userId="81e092dd-d5c7-4da0-94bb-175dc15b6a69" providerId="ADAL" clId="{A582A345-F890-4AAF-A83F-98286C704800}" dt="2021-11-05T09:34:40.596" v="1213" actId="1076"/>
          <ac:spMkLst>
            <pc:docMk/>
            <pc:sldMk cId="2691069631" sldId="264"/>
            <ac:spMk id="3" creationId="{00000000-0000-0000-0000-000000000000}"/>
          </ac:spMkLst>
        </pc:spChg>
        <pc:spChg chg="add mod">
          <ac:chgData name="Marlene Mothes" userId="81e092dd-d5c7-4da0-94bb-175dc15b6a69" providerId="ADAL" clId="{A582A345-F890-4AAF-A83F-98286C704800}" dt="2021-11-05T09:36:26.167" v="1232" actId="14100"/>
          <ac:spMkLst>
            <pc:docMk/>
            <pc:sldMk cId="2691069631" sldId="264"/>
            <ac:spMk id="7" creationId="{78D814F4-CC2C-4334-BE59-4F962D22F72B}"/>
          </ac:spMkLst>
        </pc:spChg>
        <pc:spChg chg="add del">
          <ac:chgData name="Marlene Mothes" userId="81e092dd-d5c7-4da0-94bb-175dc15b6a69" providerId="ADAL" clId="{A582A345-F890-4AAF-A83F-98286C704800}" dt="2021-11-05T09:38:47.450" v="1296"/>
          <ac:spMkLst>
            <pc:docMk/>
            <pc:sldMk cId="2691069631" sldId="264"/>
            <ac:spMk id="8" creationId="{A98AD482-27A4-454E-8A3A-84F73CBDA7E4}"/>
          </ac:spMkLst>
        </pc:spChg>
        <pc:spChg chg="add del">
          <ac:chgData name="Marlene Mothes" userId="81e092dd-d5c7-4da0-94bb-175dc15b6a69" providerId="ADAL" clId="{A582A345-F890-4AAF-A83F-98286C704800}" dt="2021-11-05T09:38:47.450" v="1296"/>
          <ac:spMkLst>
            <pc:docMk/>
            <pc:sldMk cId="2691069631" sldId="264"/>
            <ac:spMk id="10" creationId="{322422E2-F15A-43AE-98F1-7210710B0EB8}"/>
          </ac:spMkLst>
        </pc:spChg>
        <pc:spChg chg="add del">
          <ac:chgData name="Marlene Mothes" userId="81e092dd-d5c7-4da0-94bb-175dc15b6a69" providerId="ADAL" clId="{A582A345-F890-4AAF-A83F-98286C704800}" dt="2021-11-05T09:38:47.450" v="1296"/>
          <ac:spMkLst>
            <pc:docMk/>
            <pc:sldMk cId="2691069631" sldId="264"/>
            <ac:spMk id="12" creationId="{BDC8164B-5FC0-4CBD-B7AE-0CB8780FFCB3}"/>
          </ac:spMkLst>
        </pc:spChg>
      </pc:sldChg>
      <pc:sldChg chg="modSp new mod">
        <pc:chgData name="Marlene Mothes" userId="81e092dd-d5c7-4da0-94bb-175dc15b6a69" providerId="ADAL" clId="{A582A345-F890-4AAF-A83F-98286C704800}" dt="2021-11-05T09:38:47.450" v="1296"/>
        <pc:sldMkLst>
          <pc:docMk/>
          <pc:sldMk cId="1619871109" sldId="265"/>
        </pc:sldMkLst>
        <pc:spChg chg="mod">
          <ac:chgData name="Marlene Mothes" userId="81e092dd-d5c7-4da0-94bb-175dc15b6a69" providerId="ADAL" clId="{A582A345-F890-4AAF-A83F-98286C704800}" dt="2021-11-05T09:38:47.450" v="1296"/>
          <ac:spMkLst>
            <pc:docMk/>
            <pc:sldMk cId="1619871109" sldId="265"/>
            <ac:spMk id="2" creationId="{76D2CBB3-7331-469C-A387-FA1C79D0FD95}"/>
          </ac:spMkLst>
        </pc:spChg>
        <pc:spChg chg="mod">
          <ac:chgData name="Marlene Mothes" userId="81e092dd-d5c7-4da0-94bb-175dc15b6a69" providerId="ADAL" clId="{A582A345-F890-4AAF-A83F-98286C704800}" dt="2021-11-05T09:38:47.450" v="1296"/>
          <ac:spMkLst>
            <pc:docMk/>
            <pc:sldMk cId="1619871109" sldId="265"/>
            <ac:spMk id="3" creationId="{A3ED29AF-2B90-4DDF-92E3-8B67A8900210}"/>
          </ac:spMkLst>
        </pc:spChg>
      </pc:sldChg>
      <pc:sldChg chg="modSp add mod ord">
        <pc:chgData name="Marlene Mothes" userId="81e092dd-d5c7-4da0-94bb-175dc15b6a69" providerId="ADAL" clId="{A582A345-F890-4AAF-A83F-98286C704800}" dt="2021-11-05T09:41:56.501" v="1640" actId="20577"/>
        <pc:sldMkLst>
          <pc:docMk/>
          <pc:sldMk cId="1548732795" sldId="266"/>
        </pc:sldMkLst>
        <pc:spChg chg="mod">
          <ac:chgData name="Marlene Mothes" userId="81e092dd-d5c7-4da0-94bb-175dc15b6a69" providerId="ADAL" clId="{A582A345-F890-4AAF-A83F-98286C704800}" dt="2021-11-05T09:41:56.501" v="1640" actId="20577"/>
          <ac:spMkLst>
            <pc:docMk/>
            <pc:sldMk cId="1548732795" sldId="266"/>
            <ac:spMk id="2" creationId="{76D2CBB3-7331-469C-A387-FA1C79D0FD95}"/>
          </ac:spMkLst>
        </pc:spChg>
        <pc:spChg chg="mod">
          <ac:chgData name="Marlene Mothes" userId="81e092dd-d5c7-4da0-94bb-175dc15b6a69" providerId="ADAL" clId="{A582A345-F890-4AAF-A83F-98286C704800}" dt="2021-11-05T09:38:47.450" v="1296"/>
          <ac:spMkLst>
            <pc:docMk/>
            <pc:sldMk cId="1548732795" sldId="266"/>
            <ac:spMk id="3" creationId="{A3ED29AF-2B90-4DDF-92E3-8B67A8900210}"/>
          </ac:spMkLst>
        </pc:spChg>
      </pc:sldChg>
      <pc:sldChg chg="modSp add mod ord">
        <pc:chgData name="Marlene Mothes" userId="81e092dd-d5c7-4da0-94bb-175dc15b6a69" providerId="ADAL" clId="{A582A345-F890-4AAF-A83F-98286C704800}" dt="2021-11-05T10:05:03.901" v="1687" actId="20577"/>
        <pc:sldMkLst>
          <pc:docMk/>
          <pc:sldMk cId="2600768829" sldId="267"/>
        </pc:sldMkLst>
        <pc:spChg chg="mod">
          <ac:chgData name="Marlene Mothes" userId="81e092dd-d5c7-4da0-94bb-175dc15b6a69" providerId="ADAL" clId="{A582A345-F890-4AAF-A83F-98286C704800}" dt="2021-11-05T10:05:03.901" v="1687" actId="20577"/>
          <ac:spMkLst>
            <pc:docMk/>
            <pc:sldMk cId="2600768829" sldId="267"/>
            <ac:spMk id="2" creationId="{76D2CBB3-7331-469C-A387-FA1C79D0FD95}"/>
          </ac:spMkLst>
        </pc:spChg>
        <pc:spChg chg="mod">
          <ac:chgData name="Marlene Mothes" userId="81e092dd-d5c7-4da0-94bb-175dc15b6a69" providerId="ADAL" clId="{A582A345-F890-4AAF-A83F-98286C704800}" dt="2021-11-05T09:38:47.450" v="1296"/>
          <ac:spMkLst>
            <pc:docMk/>
            <pc:sldMk cId="2600768829" sldId="267"/>
            <ac:spMk id="3" creationId="{A3ED29AF-2B90-4DDF-92E3-8B67A8900210}"/>
          </ac:spMkLst>
        </pc:spChg>
      </pc:sldChg>
      <pc:sldChg chg="modSp add mod ord">
        <pc:chgData name="Marlene Mothes" userId="81e092dd-d5c7-4da0-94bb-175dc15b6a69" providerId="ADAL" clId="{A582A345-F890-4AAF-A83F-98286C704800}" dt="2021-11-05T10:06:23.239" v="1745" actId="20577"/>
        <pc:sldMkLst>
          <pc:docMk/>
          <pc:sldMk cId="3994471959" sldId="268"/>
        </pc:sldMkLst>
        <pc:spChg chg="mod">
          <ac:chgData name="Marlene Mothes" userId="81e092dd-d5c7-4da0-94bb-175dc15b6a69" providerId="ADAL" clId="{A582A345-F890-4AAF-A83F-98286C704800}" dt="2021-11-05T10:06:23.239" v="1745" actId="20577"/>
          <ac:spMkLst>
            <pc:docMk/>
            <pc:sldMk cId="3994471959" sldId="268"/>
            <ac:spMk id="2" creationId="{76D2CBB3-7331-469C-A387-FA1C79D0FD95}"/>
          </ac:spMkLst>
        </pc:spChg>
        <pc:spChg chg="mod">
          <ac:chgData name="Marlene Mothes" userId="81e092dd-d5c7-4da0-94bb-175dc15b6a69" providerId="ADAL" clId="{A582A345-F890-4AAF-A83F-98286C704800}" dt="2021-11-05T09:38:47.450" v="1296"/>
          <ac:spMkLst>
            <pc:docMk/>
            <pc:sldMk cId="3994471959" sldId="268"/>
            <ac:spMk id="3" creationId="{A3ED29AF-2B90-4DDF-92E3-8B67A8900210}"/>
          </ac:spMkLst>
        </pc:spChg>
      </pc:sldChg>
      <pc:sldChg chg="addSp modSp new mod setBg setClrOvrMap">
        <pc:chgData name="Marlene Mothes" userId="81e092dd-d5c7-4da0-94bb-175dc15b6a69" providerId="ADAL" clId="{A582A345-F890-4AAF-A83F-98286C704800}" dt="2021-11-05T09:40:56.750" v="1557" actId="1076"/>
        <pc:sldMkLst>
          <pc:docMk/>
          <pc:sldMk cId="1946394388" sldId="269"/>
        </pc:sldMkLst>
        <pc:spChg chg="mod">
          <ac:chgData name="Marlene Mothes" userId="81e092dd-d5c7-4da0-94bb-175dc15b6a69" providerId="ADAL" clId="{A582A345-F890-4AAF-A83F-98286C704800}" dt="2021-11-05T09:39:49.731" v="1370" actId="20577"/>
          <ac:spMkLst>
            <pc:docMk/>
            <pc:sldMk cId="1946394388" sldId="269"/>
            <ac:spMk id="2" creationId="{BF24FFF7-B22D-4C77-A2DD-1674DB4B6097}"/>
          </ac:spMkLst>
        </pc:spChg>
        <pc:spChg chg="mod">
          <ac:chgData name="Marlene Mothes" userId="81e092dd-d5c7-4da0-94bb-175dc15b6a69" providerId="ADAL" clId="{A582A345-F890-4AAF-A83F-98286C704800}" dt="2021-11-05T09:40:44.532" v="1555" actId="20577"/>
          <ac:spMkLst>
            <pc:docMk/>
            <pc:sldMk cId="1946394388" sldId="269"/>
            <ac:spMk id="3" creationId="{762AD242-CD14-4B04-8BD0-4CF05A454EDB}"/>
          </ac:spMkLst>
        </pc:spChg>
        <pc:spChg chg="add mod">
          <ac:chgData name="Marlene Mothes" userId="81e092dd-d5c7-4da0-94bb-175dc15b6a69" providerId="ADAL" clId="{A582A345-F890-4AAF-A83F-98286C704800}" dt="2021-11-05T09:40:56.750" v="1557" actId="1076"/>
          <ac:spMkLst>
            <pc:docMk/>
            <pc:sldMk cId="1946394388" sldId="269"/>
            <ac:spMk id="7" creationId="{A6C53383-58B6-4B73-BD55-CCAD4AEBD059}"/>
          </ac:spMkLst>
        </pc:spChg>
        <pc:spChg chg="add">
          <ac:chgData name="Marlene Mothes" userId="81e092dd-d5c7-4da0-94bb-175dc15b6a69" providerId="ADAL" clId="{A582A345-F890-4AAF-A83F-98286C704800}" dt="2021-11-05T09:39:09.326" v="1297" actId="26606"/>
          <ac:spMkLst>
            <pc:docMk/>
            <pc:sldMk cId="1946394388" sldId="269"/>
            <ac:spMk id="8" creationId="{CFC012A5-170D-4B0F-A916-A8EE2C6CE94A}"/>
          </ac:spMkLst>
        </pc:spChg>
        <pc:spChg chg="add">
          <ac:chgData name="Marlene Mothes" userId="81e092dd-d5c7-4da0-94bb-175dc15b6a69" providerId="ADAL" clId="{A582A345-F890-4AAF-A83F-98286C704800}" dt="2021-11-05T09:39:09.326" v="1297" actId="26606"/>
          <ac:spMkLst>
            <pc:docMk/>
            <pc:sldMk cId="1946394388" sldId="269"/>
            <ac:spMk id="10" creationId="{37F40654-5E8C-468A-9596-50927AF198AB}"/>
          </ac:spMkLst>
        </pc:spChg>
        <pc:spChg chg="add">
          <ac:chgData name="Marlene Mothes" userId="81e092dd-d5c7-4da0-94bb-175dc15b6a69" providerId="ADAL" clId="{A582A345-F890-4AAF-A83F-98286C704800}" dt="2021-11-05T09:39:09.326" v="1297" actId="26606"/>
          <ac:spMkLst>
            <pc:docMk/>
            <pc:sldMk cId="1946394388" sldId="269"/>
            <ac:spMk id="12" creationId="{50B1BD4A-8DE6-4266-9C27-59260F938ED8}"/>
          </ac:spMkLst>
        </pc:spChg>
      </pc:sldChg>
      <pc:sldChg chg="new del">
        <pc:chgData name="Marlene Mothes" userId="81e092dd-d5c7-4da0-94bb-175dc15b6a69" providerId="ADAL" clId="{A582A345-F890-4AAF-A83F-98286C704800}" dt="2021-11-05T09:38:39.664" v="1290" actId="680"/>
        <pc:sldMkLst>
          <pc:docMk/>
          <pc:sldMk cId="3293524523" sldId="270"/>
        </pc:sldMkLst>
      </pc:sldChg>
      <pc:sldChg chg="addSp delSp modSp add mod ord">
        <pc:chgData name="Marlene Mothes" userId="81e092dd-d5c7-4da0-94bb-175dc15b6a69" providerId="ADAL" clId="{A582A345-F890-4AAF-A83F-98286C704800}" dt="2021-11-05T09:41:49.859" v="1624"/>
        <pc:sldMkLst>
          <pc:docMk/>
          <pc:sldMk cId="3395770682" sldId="270"/>
        </pc:sldMkLst>
        <pc:spChg chg="add del mod">
          <ac:chgData name="Marlene Mothes" userId="81e092dd-d5c7-4da0-94bb-175dc15b6a69" providerId="ADAL" clId="{A582A345-F890-4AAF-A83F-98286C704800}" dt="2021-11-05T09:41:44.732" v="1622" actId="20577"/>
          <ac:spMkLst>
            <pc:docMk/>
            <pc:sldMk cId="3395770682" sldId="270"/>
            <ac:spMk id="3" creationId="{762AD242-CD14-4B04-8BD0-4CF05A454EDB}"/>
          </ac:spMkLst>
        </pc:spChg>
        <pc:spChg chg="del">
          <ac:chgData name="Marlene Mothes" userId="81e092dd-d5c7-4da0-94bb-175dc15b6a69" providerId="ADAL" clId="{A582A345-F890-4AAF-A83F-98286C704800}" dt="2021-11-05T09:41:07.142" v="1559" actId="478"/>
          <ac:spMkLst>
            <pc:docMk/>
            <pc:sldMk cId="3395770682" sldId="270"/>
            <ac:spMk id="7" creationId="{A6C53383-58B6-4B73-BD55-CCAD4AEBD059}"/>
          </ac:spMkLst>
        </pc:spChg>
        <pc:spChg chg="add mod">
          <ac:chgData name="Marlene Mothes" userId="81e092dd-d5c7-4da0-94bb-175dc15b6a69" providerId="ADAL" clId="{A582A345-F890-4AAF-A83F-98286C704800}" dt="2021-11-05T09:41:15.619" v="1561" actId="1076"/>
          <ac:spMkLst>
            <pc:docMk/>
            <pc:sldMk cId="3395770682" sldId="270"/>
            <ac:spMk id="9" creationId="{EAFAD694-6EC8-49C6-B8FA-89E1A3AB0E00}"/>
          </ac:spMkLst>
        </pc:spChg>
        <pc:graphicFrameChg chg="add del mod">
          <ac:chgData name="Marlene Mothes" userId="81e092dd-d5c7-4da0-94bb-175dc15b6a69" providerId="ADAL" clId="{A582A345-F890-4AAF-A83F-98286C704800}" dt="2021-11-05T09:41:22.022" v="1563" actId="12084"/>
          <ac:graphicFrameMkLst>
            <pc:docMk/>
            <pc:sldMk cId="3395770682" sldId="270"/>
            <ac:graphicFrameMk id="4" creationId="{2A10D9FE-2C55-4BE7-A05D-2FA933A3EC39}"/>
          </ac:graphicFrameMkLst>
        </pc:graphicFrameChg>
      </pc:sldChg>
      <pc:sldChg chg="addSp delSp modSp add mod ord">
        <pc:chgData name="Marlene Mothes" userId="81e092dd-d5c7-4da0-94bb-175dc15b6a69" providerId="ADAL" clId="{A582A345-F890-4AAF-A83F-98286C704800}" dt="2021-11-05T10:05:59.755" v="1732" actId="20577"/>
        <pc:sldMkLst>
          <pc:docMk/>
          <pc:sldMk cId="827521921" sldId="271"/>
        </pc:sldMkLst>
        <pc:spChg chg="mod">
          <ac:chgData name="Marlene Mothes" userId="81e092dd-d5c7-4da0-94bb-175dc15b6a69" providerId="ADAL" clId="{A582A345-F890-4AAF-A83F-98286C704800}" dt="2021-11-05T10:05:59.755" v="1732" actId="20577"/>
          <ac:spMkLst>
            <pc:docMk/>
            <pc:sldMk cId="827521921" sldId="271"/>
            <ac:spMk id="3" creationId="{762AD242-CD14-4B04-8BD0-4CF05A454EDB}"/>
          </ac:spMkLst>
        </pc:spChg>
        <pc:spChg chg="del mod">
          <ac:chgData name="Marlene Mothes" userId="81e092dd-d5c7-4da0-94bb-175dc15b6a69" providerId="ADAL" clId="{A582A345-F890-4AAF-A83F-98286C704800}" dt="2021-11-05T10:05:33.324" v="1695" actId="478"/>
          <ac:spMkLst>
            <pc:docMk/>
            <pc:sldMk cId="827521921" sldId="271"/>
            <ac:spMk id="9" creationId="{EAFAD694-6EC8-49C6-B8FA-89E1A3AB0E00}"/>
          </ac:spMkLst>
        </pc:spChg>
        <pc:spChg chg="add mod">
          <ac:chgData name="Marlene Mothes" userId="81e092dd-d5c7-4da0-94bb-175dc15b6a69" providerId="ADAL" clId="{A582A345-F890-4AAF-A83F-98286C704800}" dt="2021-11-05T10:05:42.081" v="1697" actId="1076"/>
          <ac:spMkLst>
            <pc:docMk/>
            <pc:sldMk cId="827521921" sldId="271"/>
            <ac:spMk id="11" creationId="{4483F960-440A-4FB4-B983-5352121F0B3B}"/>
          </ac:spMkLst>
        </pc:spChg>
      </pc:sldChg>
      <pc:sldChg chg="addSp delSp add del setBg delDesignElem">
        <pc:chgData name="Marlene Mothes" userId="81e092dd-d5c7-4da0-94bb-175dc15b6a69" providerId="ADAL" clId="{A582A345-F890-4AAF-A83F-98286C704800}" dt="2021-11-05T10:05:20.007" v="1690"/>
        <pc:sldMkLst>
          <pc:docMk/>
          <pc:sldMk cId="2047641739" sldId="271"/>
        </pc:sldMkLst>
        <pc:spChg chg="add del">
          <ac:chgData name="Marlene Mothes" userId="81e092dd-d5c7-4da0-94bb-175dc15b6a69" providerId="ADAL" clId="{A582A345-F890-4AAF-A83F-98286C704800}" dt="2021-11-05T10:05:20.007" v="1690"/>
          <ac:spMkLst>
            <pc:docMk/>
            <pc:sldMk cId="2047641739" sldId="271"/>
            <ac:spMk id="8" creationId="{CFC012A5-170D-4B0F-A916-A8EE2C6CE94A}"/>
          </ac:spMkLst>
        </pc:spChg>
        <pc:spChg chg="add del">
          <ac:chgData name="Marlene Mothes" userId="81e092dd-d5c7-4da0-94bb-175dc15b6a69" providerId="ADAL" clId="{A582A345-F890-4AAF-A83F-98286C704800}" dt="2021-11-05T10:05:20.007" v="1690"/>
          <ac:spMkLst>
            <pc:docMk/>
            <pc:sldMk cId="2047641739" sldId="271"/>
            <ac:spMk id="10" creationId="{37F40654-5E8C-468A-9596-50927AF198AB}"/>
          </ac:spMkLst>
        </pc:spChg>
        <pc:spChg chg="add del">
          <ac:chgData name="Marlene Mothes" userId="81e092dd-d5c7-4da0-94bb-175dc15b6a69" providerId="ADAL" clId="{A582A345-F890-4AAF-A83F-98286C704800}" dt="2021-11-05T10:05:20.007" v="1690"/>
          <ac:spMkLst>
            <pc:docMk/>
            <pc:sldMk cId="2047641739" sldId="271"/>
            <ac:spMk id="12" creationId="{50B1BD4A-8DE6-4266-9C27-59260F938ED8}"/>
          </ac:spMkLst>
        </pc:spChg>
      </pc:sldChg>
      <pc:sldChg chg="addSp delSp modSp add mod ord">
        <pc:chgData name="Marlene Mothes" userId="81e092dd-d5c7-4da0-94bb-175dc15b6a69" providerId="ADAL" clId="{A582A345-F890-4AAF-A83F-98286C704800}" dt="2021-11-05T10:07:08.634" v="1804" actId="20577"/>
        <pc:sldMkLst>
          <pc:docMk/>
          <pc:sldMk cId="2981067296" sldId="272"/>
        </pc:sldMkLst>
        <pc:spChg chg="mod">
          <ac:chgData name="Marlene Mothes" userId="81e092dd-d5c7-4da0-94bb-175dc15b6a69" providerId="ADAL" clId="{A582A345-F890-4AAF-A83F-98286C704800}" dt="2021-11-05T10:07:08.634" v="1804" actId="20577"/>
          <ac:spMkLst>
            <pc:docMk/>
            <pc:sldMk cId="2981067296" sldId="272"/>
            <ac:spMk id="3" creationId="{762AD242-CD14-4B04-8BD0-4CF05A454EDB}"/>
          </ac:spMkLst>
        </pc:spChg>
        <pc:spChg chg="add mod">
          <ac:chgData name="Marlene Mothes" userId="81e092dd-d5c7-4da0-94bb-175dc15b6a69" providerId="ADAL" clId="{A582A345-F890-4AAF-A83F-98286C704800}" dt="2021-11-05T10:06:49.032" v="1756" actId="1076"/>
          <ac:spMkLst>
            <pc:docMk/>
            <pc:sldMk cId="2981067296" sldId="272"/>
            <ac:spMk id="9" creationId="{DC63E61C-06B6-443F-B81B-ECCB9768F8DE}"/>
          </ac:spMkLst>
        </pc:spChg>
        <pc:spChg chg="del">
          <ac:chgData name="Marlene Mothes" userId="81e092dd-d5c7-4da0-94bb-175dc15b6a69" providerId="ADAL" clId="{A582A345-F890-4AAF-A83F-98286C704800}" dt="2021-11-05T10:06:38.510" v="1750" actId="478"/>
          <ac:spMkLst>
            <pc:docMk/>
            <pc:sldMk cId="2981067296" sldId="272"/>
            <ac:spMk id="11" creationId="{4483F960-440A-4FB4-B983-5352121F0B3B}"/>
          </ac:spMkLst>
        </pc:spChg>
      </pc:sldChg>
      <pc:sldMasterChg chg="addSp modSldLayout">
        <pc:chgData name="Marlene Mothes" userId="81e092dd-d5c7-4da0-94bb-175dc15b6a69" providerId="ADAL" clId="{A582A345-F890-4AAF-A83F-98286C704800}" dt="2021-11-05T08:39:34.210" v="0"/>
        <pc:sldMasterMkLst>
          <pc:docMk/>
          <pc:sldMasterMk cId="2366834556" sldId="2147483660"/>
        </pc:sldMasterMkLst>
        <pc:picChg chg="add">
          <ac:chgData name="Marlene Mothes" userId="81e092dd-d5c7-4da0-94bb-175dc15b6a69" providerId="ADAL" clId="{A582A345-F890-4AAF-A83F-98286C704800}" dt="2021-11-05T08:39:34.210" v="0"/>
          <ac:picMkLst>
            <pc:docMk/>
            <pc:sldMasterMk cId="2366834556" sldId="2147483660"/>
            <ac:picMk id="11" creationId="{B5B52796-000D-43F3-80B5-B2AD02EADD23}"/>
          </ac:picMkLst>
        </pc:picChg>
        <pc:sldLayoutChg chg="addSp">
          <pc:chgData name="Marlene Mothes" userId="81e092dd-d5c7-4da0-94bb-175dc15b6a69" providerId="ADAL" clId="{A582A345-F890-4AAF-A83F-98286C704800}" dt="2021-11-05T08:39:34.210" v="0"/>
          <pc:sldLayoutMkLst>
            <pc:docMk/>
            <pc:sldMasterMk cId="2366834556" sldId="2147483660"/>
            <pc:sldLayoutMk cId="357049178" sldId="2147483666"/>
          </pc:sldLayoutMkLst>
          <pc:picChg chg="add">
            <ac:chgData name="Marlene Mothes" userId="81e092dd-d5c7-4da0-94bb-175dc15b6a69" providerId="ADAL" clId="{A582A345-F890-4AAF-A83F-98286C704800}" dt="2021-11-05T08:39:34.210" v="0"/>
            <ac:picMkLst>
              <pc:docMk/>
              <pc:sldMasterMk cId="2366834556" sldId="2147483660"/>
              <pc:sldLayoutMk cId="357049178" sldId="2147483666"/>
              <ac:picMk id="6" creationId="{349540B0-8B9D-4A00-8620-ABD7270A8003}"/>
            </ac:picMkLst>
          </pc:picChg>
        </pc:sldLayoutChg>
      </pc:sldMasterChg>
      <pc:sldMasterChg chg="addSp modSldLayout">
        <pc:chgData name="Marlene Mothes" userId="81e092dd-d5c7-4da0-94bb-175dc15b6a69" providerId="ADAL" clId="{A582A345-F890-4AAF-A83F-98286C704800}" dt="2021-11-05T08:39:36.324" v="1"/>
        <pc:sldMasterMkLst>
          <pc:docMk/>
          <pc:sldMasterMk cId="2773101031" sldId="2147483672"/>
        </pc:sldMasterMkLst>
        <pc:picChg chg="add">
          <ac:chgData name="Marlene Mothes" userId="81e092dd-d5c7-4da0-94bb-175dc15b6a69" providerId="ADAL" clId="{A582A345-F890-4AAF-A83F-98286C704800}" dt="2021-11-05T08:39:36.324" v="1"/>
          <ac:picMkLst>
            <pc:docMk/>
            <pc:sldMasterMk cId="2773101031" sldId="2147483672"/>
            <ac:picMk id="11" creationId="{AB269465-A556-4EF7-8C84-526D5DCEE287}"/>
          </ac:picMkLst>
        </pc:picChg>
        <pc:sldLayoutChg chg="addSp">
          <pc:chgData name="Marlene Mothes" userId="81e092dd-d5c7-4da0-94bb-175dc15b6a69" providerId="ADAL" clId="{A582A345-F890-4AAF-A83F-98286C704800}" dt="2021-11-05T08:39:36.324" v="1"/>
          <pc:sldLayoutMkLst>
            <pc:docMk/>
            <pc:sldMasterMk cId="2773101031" sldId="2147483672"/>
            <pc:sldLayoutMk cId="2841298941" sldId="2147483678"/>
          </pc:sldLayoutMkLst>
          <pc:picChg chg="add">
            <ac:chgData name="Marlene Mothes" userId="81e092dd-d5c7-4da0-94bb-175dc15b6a69" providerId="ADAL" clId="{A582A345-F890-4AAF-A83F-98286C704800}" dt="2021-11-05T08:39:36.324" v="1"/>
            <ac:picMkLst>
              <pc:docMk/>
              <pc:sldMasterMk cId="2773101031" sldId="2147483672"/>
              <pc:sldLayoutMk cId="2841298941" sldId="2147483678"/>
              <ac:picMk id="6" creationId="{99FDA303-C549-4F36-B5B2-B076CE9329B2}"/>
            </ac:picMkLst>
          </pc:picChg>
        </pc:sldLayoutChg>
      </pc:sldMasterChg>
      <pc:sldMasterChg chg="addSp modSldLayout">
        <pc:chgData name="Marlene Mothes" userId="81e092dd-d5c7-4da0-94bb-175dc15b6a69" providerId="ADAL" clId="{A582A345-F890-4AAF-A83F-98286C704800}" dt="2021-11-05T09:32:42.019" v="1040"/>
        <pc:sldMasterMkLst>
          <pc:docMk/>
          <pc:sldMasterMk cId="3495702526" sldId="2147483684"/>
        </pc:sldMasterMkLst>
        <pc:picChg chg="add">
          <ac:chgData name="Marlene Mothes" userId="81e092dd-d5c7-4da0-94bb-175dc15b6a69" providerId="ADAL" clId="{A582A345-F890-4AAF-A83F-98286C704800}" dt="2021-11-05T09:32:42.019" v="1040"/>
          <ac:picMkLst>
            <pc:docMk/>
            <pc:sldMasterMk cId="3495702526" sldId="2147483684"/>
            <ac:picMk id="11" creationId="{ABFD2D5A-BA76-41D1-850E-8ECEB91CD945}"/>
          </ac:picMkLst>
        </pc:picChg>
        <pc:sldLayoutChg chg="addSp">
          <pc:chgData name="Marlene Mothes" userId="81e092dd-d5c7-4da0-94bb-175dc15b6a69" providerId="ADAL" clId="{A582A345-F890-4AAF-A83F-98286C704800}" dt="2021-11-05T09:32:42.019" v="1040"/>
          <pc:sldLayoutMkLst>
            <pc:docMk/>
            <pc:sldMasterMk cId="3495702526" sldId="2147483684"/>
            <pc:sldLayoutMk cId="948928764" sldId="2147483690"/>
          </pc:sldLayoutMkLst>
          <pc:picChg chg="add">
            <ac:chgData name="Marlene Mothes" userId="81e092dd-d5c7-4da0-94bb-175dc15b6a69" providerId="ADAL" clId="{A582A345-F890-4AAF-A83F-98286C704800}" dt="2021-11-05T09:32:42.019" v="1040"/>
            <ac:picMkLst>
              <pc:docMk/>
              <pc:sldMasterMk cId="3495702526" sldId="2147483684"/>
              <pc:sldLayoutMk cId="948928764" sldId="2147483690"/>
              <ac:picMk id="6" creationId="{A4BCCCC7-7B28-419B-BF4D-24A1CD2EAF6D}"/>
            </ac:picMkLst>
          </pc:picChg>
        </pc:sldLayoutChg>
      </pc:sldMasterChg>
      <pc:sldMasterChg chg="addSp modSldLayout">
        <pc:chgData name="Marlene Mothes" userId="81e092dd-d5c7-4da0-94bb-175dc15b6a69" providerId="ADAL" clId="{A582A345-F890-4AAF-A83F-98286C704800}" dt="2021-11-05T09:38:43.091" v="1295"/>
        <pc:sldMasterMkLst>
          <pc:docMk/>
          <pc:sldMasterMk cId="1634482155" sldId="2147483696"/>
        </pc:sldMasterMkLst>
        <pc:picChg chg="add">
          <ac:chgData name="Marlene Mothes" userId="81e092dd-d5c7-4da0-94bb-175dc15b6a69" providerId="ADAL" clId="{A582A345-F890-4AAF-A83F-98286C704800}" dt="2021-11-05T09:38:43.091" v="1295"/>
          <ac:picMkLst>
            <pc:docMk/>
            <pc:sldMasterMk cId="1634482155" sldId="2147483696"/>
            <ac:picMk id="11" creationId="{747317C5-5560-41B6-9CA8-3F250AA11B8C}"/>
          </ac:picMkLst>
        </pc:picChg>
        <pc:sldLayoutChg chg="addSp">
          <pc:chgData name="Marlene Mothes" userId="81e092dd-d5c7-4da0-94bb-175dc15b6a69" providerId="ADAL" clId="{A582A345-F890-4AAF-A83F-98286C704800}" dt="2021-11-05T09:38:43.091" v="1295"/>
          <pc:sldLayoutMkLst>
            <pc:docMk/>
            <pc:sldMasterMk cId="1634482155" sldId="2147483696"/>
            <pc:sldLayoutMk cId="1756927274" sldId="2147483702"/>
          </pc:sldLayoutMkLst>
          <pc:picChg chg="add">
            <ac:chgData name="Marlene Mothes" userId="81e092dd-d5c7-4da0-94bb-175dc15b6a69" providerId="ADAL" clId="{A582A345-F890-4AAF-A83F-98286C704800}" dt="2021-11-05T09:38:43.091" v="1295"/>
            <ac:picMkLst>
              <pc:docMk/>
              <pc:sldMasterMk cId="1634482155" sldId="2147483696"/>
              <pc:sldLayoutMk cId="1756927274" sldId="2147483702"/>
              <ac:picMk id="6" creationId="{6E6F9DC4-6A20-467E-8E82-7667BE0D1AC3}"/>
            </ac:picMkLst>
          </pc:picChg>
        </pc:sldLayoutChg>
      </pc:sldMasterChg>
      <pc:sldMasterChg chg="addSp modSldLayout">
        <pc:chgData name="Marlene Mothes" userId="81e092dd-d5c7-4da0-94bb-175dc15b6a69" providerId="ADAL" clId="{A582A345-F890-4AAF-A83F-98286C704800}" dt="2021-11-05T09:36:55.536" v="1239"/>
        <pc:sldMasterMkLst>
          <pc:docMk/>
          <pc:sldMasterMk cId="2529579058" sldId="2147483696"/>
        </pc:sldMasterMkLst>
        <pc:picChg chg="add">
          <ac:chgData name="Marlene Mothes" userId="81e092dd-d5c7-4da0-94bb-175dc15b6a69" providerId="ADAL" clId="{A582A345-F890-4AAF-A83F-98286C704800}" dt="2021-11-05T09:36:55.536" v="1239"/>
          <ac:picMkLst>
            <pc:docMk/>
            <pc:sldMasterMk cId="2529579058" sldId="2147483696"/>
            <ac:picMk id="11" creationId="{44F120B7-430C-4853-818F-AAC39569D71F}"/>
          </ac:picMkLst>
        </pc:picChg>
        <pc:sldLayoutChg chg="addSp">
          <pc:chgData name="Marlene Mothes" userId="81e092dd-d5c7-4da0-94bb-175dc15b6a69" providerId="ADAL" clId="{A582A345-F890-4AAF-A83F-98286C704800}" dt="2021-11-05T09:36:55.536" v="1239"/>
          <pc:sldLayoutMkLst>
            <pc:docMk/>
            <pc:sldMasterMk cId="2529579058" sldId="2147483696"/>
            <pc:sldLayoutMk cId="3711974961" sldId="2147483702"/>
          </pc:sldLayoutMkLst>
          <pc:picChg chg="add">
            <ac:chgData name="Marlene Mothes" userId="81e092dd-d5c7-4da0-94bb-175dc15b6a69" providerId="ADAL" clId="{A582A345-F890-4AAF-A83F-98286C704800}" dt="2021-11-05T09:36:55.536" v="1239"/>
            <ac:picMkLst>
              <pc:docMk/>
              <pc:sldMasterMk cId="2529579058" sldId="2147483696"/>
              <pc:sldLayoutMk cId="3711974961" sldId="2147483702"/>
              <ac:picMk id="6" creationId="{FB272E37-2BD3-48AB-AF8E-90F55604D174}"/>
            </ac:picMkLst>
          </pc:pic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E01C8-102A-45B7-9072-42BF315D716F}" type="doc">
      <dgm:prSet loTypeId="urn:microsoft.com/office/officeart/2005/8/layout/vList3" loCatId="list" qsTypeId="urn:microsoft.com/office/officeart/2005/8/quickstyle/simple1" qsCatId="simple" csTypeId="urn:microsoft.com/office/officeart/2005/8/colors/accent1_2" csCatId="accent1" phldr="1"/>
      <dgm:spPr/>
    </dgm:pt>
    <dgm:pt modelId="{78FCCC2F-4D00-472C-91E7-CD846AA7B730}">
      <dgm:prSet phldrT="[Tekst]"/>
      <dgm:spPr/>
      <dgm:t>
        <a:bodyPr/>
        <a:lstStyle/>
        <a:p>
          <a:r>
            <a:rPr lang="nb-NO" dirty="0"/>
            <a:t>Samarbeid</a:t>
          </a:r>
        </a:p>
      </dgm:t>
    </dgm:pt>
    <dgm:pt modelId="{47EBE196-AF25-4B54-996B-886C67C2BBF6}" type="parTrans" cxnId="{417F7951-B24D-4810-87F7-8A4BB2F59D01}">
      <dgm:prSet/>
      <dgm:spPr/>
      <dgm:t>
        <a:bodyPr/>
        <a:lstStyle/>
        <a:p>
          <a:endParaRPr lang="nb-NO"/>
        </a:p>
      </dgm:t>
    </dgm:pt>
    <dgm:pt modelId="{9006EC4D-06A2-4C93-9812-F58E8270C8DD}" type="sibTrans" cxnId="{417F7951-B24D-4810-87F7-8A4BB2F59D01}">
      <dgm:prSet/>
      <dgm:spPr/>
      <dgm:t>
        <a:bodyPr/>
        <a:lstStyle/>
        <a:p>
          <a:endParaRPr lang="nb-NO"/>
        </a:p>
      </dgm:t>
    </dgm:pt>
    <dgm:pt modelId="{4846C54F-CD4A-41D1-9B5E-2FF6EB9C8249}">
      <dgm:prSet phldrT="[Tekst]"/>
      <dgm:spPr/>
      <dgm:t>
        <a:bodyPr/>
        <a:lstStyle/>
        <a:p>
          <a:r>
            <a:rPr lang="nb-NO" dirty="0"/>
            <a:t>Kritisk tenking</a:t>
          </a:r>
        </a:p>
      </dgm:t>
    </dgm:pt>
    <dgm:pt modelId="{3BC906B8-B4DD-4A68-99C1-A5CC43356C64}" type="parTrans" cxnId="{4E520DA7-CD29-42DB-9BD5-101A4AF3034B}">
      <dgm:prSet/>
      <dgm:spPr/>
      <dgm:t>
        <a:bodyPr/>
        <a:lstStyle/>
        <a:p>
          <a:endParaRPr lang="nb-NO"/>
        </a:p>
      </dgm:t>
    </dgm:pt>
    <dgm:pt modelId="{62E941C4-F60C-4E83-8097-BFE2198A593E}" type="sibTrans" cxnId="{4E520DA7-CD29-42DB-9BD5-101A4AF3034B}">
      <dgm:prSet/>
      <dgm:spPr/>
      <dgm:t>
        <a:bodyPr/>
        <a:lstStyle/>
        <a:p>
          <a:endParaRPr lang="nb-NO"/>
        </a:p>
      </dgm:t>
    </dgm:pt>
    <dgm:pt modelId="{2C47E654-27F3-4AF0-BD53-7619D4F6DAB6}">
      <dgm:prSet phldrT="[Tekst]"/>
      <dgm:spPr/>
      <dgm:t>
        <a:bodyPr/>
        <a:lstStyle/>
        <a:p>
          <a:r>
            <a:rPr lang="nb-NO" dirty="0"/>
            <a:t>Kreativitet</a:t>
          </a:r>
        </a:p>
      </dgm:t>
    </dgm:pt>
    <dgm:pt modelId="{DEB51770-E8EF-4AD9-97F5-C728F0E338C9}" type="parTrans" cxnId="{6A0A7219-9352-4AA0-BD2A-3197A9136B2D}">
      <dgm:prSet/>
      <dgm:spPr/>
      <dgm:t>
        <a:bodyPr/>
        <a:lstStyle/>
        <a:p>
          <a:endParaRPr lang="nb-NO"/>
        </a:p>
      </dgm:t>
    </dgm:pt>
    <dgm:pt modelId="{B5E1EFB9-D7BD-4CA0-A7F9-6C25362EBB62}" type="sibTrans" cxnId="{6A0A7219-9352-4AA0-BD2A-3197A9136B2D}">
      <dgm:prSet/>
      <dgm:spPr/>
      <dgm:t>
        <a:bodyPr/>
        <a:lstStyle/>
        <a:p>
          <a:endParaRPr lang="nb-NO"/>
        </a:p>
      </dgm:t>
    </dgm:pt>
    <dgm:pt modelId="{2D713BAC-FF97-4A05-B116-B4B2972BA8B0}">
      <dgm:prSet phldrT="[Tekst]"/>
      <dgm:spPr/>
      <dgm:t>
        <a:bodyPr/>
        <a:lstStyle/>
        <a:p>
          <a:r>
            <a:rPr lang="nb-NO" dirty="0"/>
            <a:t>Kommunikasjon</a:t>
          </a:r>
        </a:p>
      </dgm:t>
    </dgm:pt>
    <dgm:pt modelId="{21B16BC5-84A4-45DC-A275-BABA9FC4C364}" type="parTrans" cxnId="{FCF6D90C-D44B-4C8C-B0CC-93E0C02E9DC9}">
      <dgm:prSet/>
      <dgm:spPr/>
      <dgm:t>
        <a:bodyPr/>
        <a:lstStyle/>
        <a:p>
          <a:endParaRPr lang="nb-NO"/>
        </a:p>
      </dgm:t>
    </dgm:pt>
    <dgm:pt modelId="{4D8545CB-3D59-4896-A3C5-1646B4758427}" type="sibTrans" cxnId="{FCF6D90C-D44B-4C8C-B0CC-93E0C02E9DC9}">
      <dgm:prSet/>
      <dgm:spPr/>
      <dgm:t>
        <a:bodyPr/>
        <a:lstStyle/>
        <a:p>
          <a:endParaRPr lang="nb-NO"/>
        </a:p>
      </dgm:t>
    </dgm:pt>
    <dgm:pt modelId="{BF692CEF-46F0-4BE9-BCBC-6C94B2ACAA0A}" type="pres">
      <dgm:prSet presAssocID="{A2FE01C8-102A-45B7-9072-42BF315D716F}" presName="linearFlow" presStyleCnt="0">
        <dgm:presLayoutVars>
          <dgm:dir/>
          <dgm:resizeHandles val="exact"/>
        </dgm:presLayoutVars>
      </dgm:prSet>
      <dgm:spPr/>
    </dgm:pt>
    <dgm:pt modelId="{C4FD02A3-3F61-4EB0-9C4B-F07AEF4CA16C}" type="pres">
      <dgm:prSet presAssocID="{78FCCC2F-4D00-472C-91E7-CD846AA7B730}" presName="composite" presStyleCnt="0"/>
      <dgm:spPr/>
    </dgm:pt>
    <dgm:pt modelId="{1D4B0AA0-0612-4E9A-A558-CACC2FF0FBEA}" type="pres">
      <dgm:prSet presAssocID="{78FCCC2F-4D00-472C-91E7-CD846AA7B730}" presName="imgShp" presStyleLbl="fgImgPlace1" presStyleIdx="0" presStyleCnt="4" custLinFactY="38696" custLinFactNeighborX="-984"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uppe kontur"/>
        </a:ext>
      </dgm:extLst>
    </dgm:pt>
    <dgm:pt modelId="{76A72DEE-2AF6-4E8A-A3AB-10BB3F79410E}" type="pres">
      <dgm:prSet presAssocID="{78FCCC2F-4D00-472C-91E7-CD846AA7B730}" presName="txShp" presStyleLbl="node1" presStyleIdx="0" presStyleCnt="4" custLinFactY="32794" custLinFactNeighborX="-308" custLinFactNeighborY="100000">
        <dgm:presLayoutVars>
          <dgm:bulletEnabled val="1"/>
        </dgm:presLayoutVars>
      </dgm:prSet>
      <dgm:spPr/>
    </dgm:pt>
    <dgm:pt modelId="{9E3CEFDD-7FA4-4139-98B6-9E75D50B6C2E}" type="pres">
      <dgm:prSet presAssocID="{9006EC4D-06A2-4C93-9812-F58E8270C8DD}" presName="spacing" presStyleCnt="0"/>
      <dgm:spPr/>
    </dgm:pt>
    <dgm:pt modelId="{A3FF9347-E9F9-4C3B-87B1-54F2485CE8E8}" type="pres">
      <dgm:prSet presAssocID="{4846C54F-CD4A-41D1-9B5E-2FF6EB9C8249}" presName="composite" presStyleCnt="0"/>
      <dgm:spPr/>
    </dgm:pt>
    <dgm:pt modelId="{3006AB2F-98E9-4881-AAEE-8389F25441B8}" type="pres">
      <dgm:prSet presAssocID="{4846C54F-CD4A-41D1-9B5E-2FF6EB9C8249}" presName="imgShp" presStyleLbl="fgImgPlace1" presStyleIdx="1" presStyleCnt="4" custLinFactY="100000" custLinFactNeighborX="-984" custLinFactNeighborY="15977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jerne i hode kontur"/>
        </a:ext>
      </dgm:extLst>
    </dgm:pt>
    <dgm:pt modelId="{1BBCCB3F-24C2-4B6B-B62D-912B6B5B0323}" type="pres">
      <dgm:prSet presAssocID="{4846C54F-CD4A-41D1-9B5E-2FF6EB9C8249}" presName="txShp" presStyleLbl="node1" presStyleIdx="1" presStyleCnt="4" custLinFactY="100000" custLinFactNeighborX="52" custLinFactNeighborY="159777">
        <dgm:presLayoutVars>
          <dgm:bulletEnabled val="1"/>
        </dgm:presLayoutVars>
      </dgm:prSet>
      <dgm:spPr/>
    </dgm:pt>
    <dgm:pt modelId="{C3E76C10-6AE6-4924-B042-3B507E60E2FD}" type="pres">
      <dgm:prSet presAssocID="{62E941C4-F60C-4E83-8097-BFE2198A593E}" presName="spacing" presStyleCnt="0"/>
      <dgm:spPr/>
    </dgm:pt>
    <dgm:pt modelId="{05468717-ECBE-401C-8AEF-6E1197CC606C}" type="pres">
      <dgm:prSet presAssocID="{2C47E654-27F3-4AF0-BD53-7619D4F6DAB6}" presName="composite" presStyleCnt="0"/>
      <dgm:spPr/>
    </dgm:pt>
    <dgm:pt modelId="{CD241B81-BEFD-47B1-9F42-4B197D57D1C4}" type="pres">
      <dgm:prSet presAssocID="{2C47E654-27F3-4AF0-BD53-7619D4F6DAB6}"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alette kontur"/>
        </a:ext>
      </dgm:extLst>
    </dgm:pt>
    <dgm:pt modelId="{20BAB27C-2641-442E-A356-C8C5C33E6FFD}" type="pres">
      <dgm:prSet presAssocID="{2C47E654-27F3-4AF0-BD53-7619D4F6DAB6}" presName="txShp" presStyleLbl="node1" presStyleIdx="2" presStyleCnt="4">
        <dgm:presLayoutVars>
          <dgm:bulletEnabled val="1"/>
        </dgm:presLayoutVars>
      </dgm:prSet>
      <dgm:spPr/>
    </dgm:pt>
    <dgm:pt modelId="{02731568-0E2E-4E8F-8782-9EA3494E5DA4}" type="pres">
      <dgm:prSet presAssocID="{B5E1EFB9-D7BD-4CA0-A7F9-6C25362EBB62}" presName="spacing" presStyleCnt="0"/>
      <dgm:spPr/>
    </dgm:pt>
    <dgm:pt modelId="{0E94B215-6CC7-4319-AE71-65CAC2A29AB9}" type="pres">
      <dgm:prSet presAssocID="{2D713BAC-FF97-4A05-B116-B4B2972BA8B0}" presName="composite" presStyleCnt="0"/>
      <dgm:spPr/>
    </dgm:pt>
    <dgm:pt modelId="{9EE8D379-51C8-4973-942D-E684685B4E26}" type="pres">
      <dgm:prSet presAssocID="{2D713BAC-FF97-4A05-B116-B4B2972BA8B0}" presName="imgShp" presStyleLbl="fgImgPlace1" presStyleIdx="3" presStyleCnt="4" custLinFactY="-179790" custLinFactNeighborX="-984" custLinFactNeighborY="-2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t med heldekkende fyll"/>
        </a:ext>
      </dgm:extLst>
    </dgm:pt>
    <dgm:pt modelId="{14753A84-D9DA-413C-A623-0A8B4BED983E}" type="pres">
      <dgm:prSet presAssocID="{2D713BAC-FF97-4A05-B116-B4B2972BA8B0}" presName="txShp" presStyleLbl="node1" presStyleIdx="3" presStyleCnt="4" custLinFactY="-189627" custLinFactNeighborX="926" custLinFactNeighborY="-200000">
        <dgm:presLayoutVars>
          <dgm:bulletEnabled val="1"/>
        </dgm:presLayoutVars>
      </dgm:prSet>
      <dgm:spPr/>
    </dgm:pt>
  </dgm:ptLst>
  <dgm:cxnLst>
    <dgm:cxn modelId="{FCF6D90C-D44B-4C8C-B0CC-93E0C02E9DC9}" srcId="{A2FE01C8-102A-45B7-9072-42BF315D716F}" destId="{2D713BAC-FF97-4A05-B116-B4B2972BA8B0}" srcOrd="3" destOrd="0" parTransId="{21B16BC5-84A4-45DC-A275-BABA9FC4C364}" sibTransId="{4D8545CB-3D59-4896-A3C5-1646B4758427}"/>
    <dgm:cxn modelId="{6A0A7219-9352-4AA0-BD2A-3197A9136B2D}" srcId="{A2FE01C8-102A-45B7-9072-42BF315D716F}" destId="{2C47E654-27F3-4AF0-BD53-7619D4F6DAB6}" srcOrd="2" destOrd="0" parTransId="{DEB51770-E8EF-4AD9-97F5-C728F0E338C9}" sibTransId="{B5E1EFB9-D7BD-4CA0-A7F9-6C25362EBB62}"/>
    <dgm:cxn modelId="{0C84123A-574D-4179-BEB1-521C20ECB738}" type="presOf" srcId="{2D713BAC-FF97-4A05-B116-B4B2972BA8B0}" destId="{14753A84-D9DA-413C-A623-0A8B4BED983E}" srcOrd="0" destOrd="0" presId="urn:microsoft.com/office/officeart/2005/8/layout/vList3"/>
    <dgm:cxn modelId="{EB07BC4C-98D3-4111-9E49-50E11FBEE7CB}" type="presOf" srcId="{2C47E654-27F3-4AF0-BD53-7619D4F6DAB6}" destId="{20BAB27C-2641-442E-A356-C8C5C33E6FFD}" srcOrd="0" destOrd="0" presId="urn:microsoft.com/office/officeart/2005/8/layout/vList3"/>
    <dgm:cxn modelId="{417F7951-B24D-4810-87F7-8A4BB2F59D01}" srcId="{A2FE01C8-102A-45B7-9072-42BF315D716F}" destId="{78FCCC2F-4D00-472C-91E7-CD846AA7B730}" srcOrd="0" destOrd="0" parTransId="{47EBE196-AF25-4B54-996B-886C67C2BBF6}" sibTransId="{9006EC4D-06A2-4C93-9812-F58E8270C8DD}"/>
    <dgm:cxn modelId="{F7DD927E-9FB7-48F1-9B8A-5AC9BC32722B}" type="presOf" srcId="{78FCCC2F-4D00-472C-91E7-CD846AA7B730}" destId="{76A72DEE-2AF6-4E8A-A3AB-10BB3F79410E}" srcOrd="0" destOrd="0" presId="urn:microsoft.com/office/officeart/2005/8/layout/vList3"/>
    <dgm:cxn modelId="{016F7395-181C-473C-B369-4E4267ACC4B2}" type="presOf" srcId="{4846C54F-CD4A-41D1-9B5E-2FF6EB9C8249}" destId="{1BBCCB3F-24C2-4B6B-B62D-912B6B5B0323}" srcOrd="0" destOrd="0" presId="urn:microsoft.com/office/officeart/2005/8/layout/vList3"/>
    <dgm:cxn modelId="{6E8FF99C-444C-4ACC-9934-0383666D45F0}" type="presOf" srcId="{A2FE01C8-102A-45B7-9072-42BF315D716F}" destId="{BF692CEF-46F0-4BE9-BCBC-6C94B2ACAA0A}" srcOrd="0" destOrd="0" presId="urn:microsoft.com/office/officeart/2005/8/layout/vList3"/>
    <dgm:cxn modelId="{4E520DA7-CD29-42DB-9BD5-101A4AF3034B}" srcId="{A2FE01C8-102A-45B7-9072-42BF315D716F}" destId="{4846C54F-CD4A-41D1-9B5E-2FF6EB9C8249}" srcOrd="1" destOrd="0" parTransId="{3BC906B8-B4DD-4A68-99C1-A5CC43356C64}" sibTransId="{62E941C4-F60C-4E83-8097-BFE2198A593E}"/>
    <dgm:cxn modelId="{7BF4D232-C095-4861-B074-E7B78FC1FF99}" type="presParOf" srcId="{BF692CEF-46F0-4BE9-BCBC-6C94B2ACAA0A}" destId="{C4FD02A3-3F61-4EB0-9C4B-F07AEF4CA16C}" srcOrd="0" destOrd="0" presId="urn:microsoft.com/office/officeart/2005/8/layout/vList3"/>
    <dgm:cxn modelId="{61791FF5-6192-460D-A632-A1791081C16D}" type="presParOf" srcId="{C4FD02A3-3F61-4EB0-9C4B-F07AEF4CA16C}" destId="{1D4B0AA0-0612-4E9A-A558-CACC2FF0FBEA}" srcOrd="0" destOrd="0" presId="urn:microsoft.com/office/officeart/2005/8/layout/vList3"/>
    <dgm:cxn modelId="{EC241BE8-3405-4356-97A1-DBA34D8E3515}" type="presParOf" srcId="{C4FD02A3-3F61-4EB0-9C4B-F07AEF4CA16C}" destId="{76A72DEE-2AF6-4E8A-A3AB-10BB3F79410E}" srcOrd="1" destOrd="0" presId="urn:microsoft.com/office/officeart/2005/8/layout/vList3"/>
    <dgm:cxn modelId="{A86888AE-5BDF-4492-AD0B-03E61488E97E}" type="presParOf" srcId="{BF692CEF-46F0-4BE9-BCBC-6C94B2ACAA0A}" destId="{9E3CEFDD-7FA4-4139-98B6-9E75D50B6C2E}" srcOrd="1" destOrd="0" presId="urn:microsoft.com/office/officeart/2005/8/layout/vList3"/>
    <dgm:cxn modelId="{7CAE7238-DA4D-40E0-92C5-6FC6EF3DA152}" type="presParOf" srcId="{BF692CEF-46F0-4BE9-BCBC-6C94B2ACAA0A}" destId="{A3FF9347-E9F9-4C3B-87B1-54F2485CE8E8}" srcOrd="2" destOrd="0" presId="urn:microsoft.com/office/officeart/2005/8/layout/vList3"/>
    <dgm:cxn modelId="{D468F5E1-59BE-4D25-9EE7-4C3E19F02595}" type="presParOf" srcId="{A3FF9347-E9F9-4C3B-87B1-54F2485CE8E8}" destId="{3006AB2F-98E9-4881-AAEE-8389F25441B8}" srcOrd="0" destOrd="0" presId="urn:microsoft.com/office/officeart/2005/8/layout/vList3"/>
    <dgm:cxn modelId="{C767E5C6-A3B1-4143-9E35-9D3FD4EB7C62}" type="presParOf" srcId="{A3FF9347-E9F9-4C3B-87B1-54F2485CE8E8}" destId="{1BBCCB3F-24C2-4B6B-B62D-912B6B5B0323}" srcOrd="1" destOrd="0" presId="urn:microsoft.com/office/officeart/2005/8/layout/vList3"/>
    <dgm:cxn modelId="{3F18C284-7B7E-48E5-933C-96365BFB8880}" type="presParOf" srcId="{BF692CEF-46F0-4BE9-BCBC-6C94B2ACAA0A}" destId="{C3E76C10-6AE6-4924-B042-3B507E60E2FD}" srcOrd="3" destOrd="0" presId="urn:microsoft.com/office/officeart/2005/8/layout/vList3"/>
    <dgm:cxn modelId="{303E67A3-6378-400C-B26E-0C3DA04F95E2}" type="presParOf" srcId="{BF692CEF-46F0-4BE9-BCBC-6C94B2ACAA0A}" destId="{05468717-ECBE-401C-8AEF-6E1197CC606C}" srcOrd="4" destOrd="0" presId="urn:microsoft.com/office/officeart/2005/8/layout/vList3"/>
    <dgm:cxn modelId="{62F0D09A-CCAE-477D-91DB-3FAC8F2E8824}" type="presParOf" srcId="{05468717-ECBE-401C-8AEF-6E1197CC606C}" destId="{CD241B81-BEFD-47B1-9F42-4B197D57D1C4}" srcOrd="0" destOrd="0" presId="urn:microsoft.com/office/officeart/2005/8/layout/vList3"/>
    <dgm:cxn modelId="{44C4828E-49A2-4F61-8072-16CA4E7B7E3B}" type="presParOf" srcId="{05468717-ECBE-401C-8AEF-6E1197CC606C}" destId="{20BAB27C-2641-442E-A356-C8C5C33E6FFD}" srcOrd="1" destOrd="0" presId="urn:microsoft.com/office/officeart/2005/8/layout/vList3"/>
    <dgm:cxn modelId="{3BB925F5-87D0-43D4-A002-7C10714543F8}" type="presParOf" srcId="{BF692CEF-46F0-4BE9-BCBC-6C94B2ACAA0A}" destId="{02731568-0E2E-4E8F-8782-9EA3494E5DA4}" srcOrd="5" destOrd="0" presId="urn:microsoft.com/office/officeart/2005/8/layout/vList3"/>
    <dgm:cxn modelId="{A6F4C492-A3E2-47F3-863E-36BA288BD1C3}" type="presParOf" srcId="{BF692CEF-46F0-4BE9-BCBC-6C94B2ACAA0A}" destId="{0E94B215-6CC7-4319-AE71-65CAC2A29AB9}" srcOrd="6" destOrd="0" presId="urn:microsoft.com/office/officeart/2005/8/layout/vList3"/>
    <dgm:cxn modelId="{A65746A7-B21A-44A8-B888-B5BB3712AAFD}" type="presParOf" srcId="{0E94B215-6CC7-4319-AE71-65CAC2A29AB9}" destId="{9EE8D379-51C8-4973-942D-E684685B4E26}" srcOrd="0" destOrd="0" presId="urn:microsoft.com/office/officeart/2005/8/layout/vList3"/>
    <dgm:cxn modelId="{E695D18D-207A-47F2-A8C0-080B05872AC4}" type="presParOf" srcId="{0E94B215-6CC7-4319-AE71-65CAC2A29AB9}" destId="{14753A84-D9DA-413C-A623-0A8B4BED98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2DEE-2AF6-4E8A-A3AB-10BB3F79410E}">
      <dsp:nvSpPr>
        <dsp:cNvPr id="0" name=""/>
        <dsp:cNvSpPr/>
      </dsp:nvSpPr>
      <dsp:spPr>
        <a:xfrm rot="10800000">
          <a:off x="931995" y="1187627"/>
          <a:ext cx="2847822" cy="89383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156"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Samarbeid</a:t>
          </a:r>
        </a:p>
      </dsp:txBody>
      <dsp:txXfrm rot="10800000">
        <a:off x="1155453" y="1187627"/>
        <a:ext cx="2624364" cy="893833"/>
      </dsp:txXfrm>
    </dsp:sp>
    <dsp:sp modelId="{1D4B0AA0-0612-4E9A-A558-CACC2FF0FBEA}">
      <dsp:nvSpPr>
        <dsp:cNvPr id="0" name=""/>
        <dsp:cNvSpPr/>
      </dsp:nvSpPr>
      <dsp:spPr>
        <a:xfrm>
          <a:off x="485054" y="1240381"/>
          <a:ext cx="893833" cy="89383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CB3F-24C2-4B6B-B62D-912B6B5B0323}">
      <dsp:nvSpPr>
        <dsp:cNvPr id="0" name=""/>
        <dsp:cNvSpPr/>
      </dsp:nvSpPr>
      <dsp:spPr>
        <a:xfrm rot="10800000">
          <a:off x="942248" y="3483290"/>
          <a:ext cx="2847822" cy="89383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156"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Kritisk tenking</a:t>
          </a:r>
        </a:p>
      </dsp:txBody>
      <dsp:txXfrm rot="10800000">
        <a:off x="1165706" y="3483290"/>
        <a:ext cx="2624364" cy="893833"/>
      </dsp:txXfrm>
    </dsp:sp>
    <dsp:sp modelId="{3006AB2F-98E9-4881-AAEE-8389F25441B8}">
      <dsp:nvSpPr>
        <dsp:cNvPr id="0" name=""/>
        <dsp:cNvSpPr/>
      </dsp:nvSpPr>
      <dsp:spPr>
        <a:xfrm>
          <a:off x="485054" y="3483290"/>
          <a:ext cx="893833" cy="89383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AB27C-2641-442E-A356-C8C5C33E6FFD}">
      <dsp:nvSpPr>
        <dsp:cNvPr id="0" name=""/>
        <dsp:cNvSpPr/>
      </dsp:nvSpPr>
      <dsp:spPr>
        <a:xfrm rot="10800000">
          <a:off x="940767" y="2321970"/>
          <a:ext cx="2847822" cy="89383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156"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Kreativitet</a:t>
          </a:r>
        </a:p>
      </dsp:txBody>
      <dsp:txXfrm rot="10800000">
        <a:off x="1164225" y="2321970"/>
        <a:ext cx="2624364" cy="893833"/>
      </dsp:txXfrm>
    </dsp:sp>
    <dsp:sp modelId="{CD241B81-BEFD-47B1-9F42-4B197D57D1C4}">
      <dsp:nvSpPr>
        <dsp:cNvPr id="0" name=""/>
        <dsp:cNvSpPr/>
      </dsp:nvSpPr>
      <dsp:spPr>
        <a:xfrm>
          <a:off x="493850" y="2321970"/>
          <a:ext cx="893833" cy="8938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53A84-D9DA-413C-A623-0A8B4BED983E}">
      <dsp:nvSpPr>
        <dsp:cNvPr id="0" name=""/>
        <dsp:cNvSpPr/>
      </dsp:nvSpPr>
      <dsp:spPr>
        <a:xfrm rot="10800000">
          <a:off x="967138" y="1"/>
          <a:ext cx="2847822" cy="89383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156"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Kommunikasjon</a:t>
          </a:r>
        </a:p>
      </dsp:txBody>
      <dsp:txXfrm rot="10800000">
        <a:off x="1190596" y="1"/>
        <a:ext cx="2624364" cy="893833"/>
      </dsp:txXfrm>
    </dsp:sp>
    <dsp:sp modelId="{9EE8D379-51C8-4973-942D-E684685B4E26}">
      <dsp:nvSpPr>
        <dsp:cNvPr id="0" name=""/>
        <dsp:cNvSpPr/>
      </dsp:nvSpPr>
      <dsp:spPr>
        <a:xfrm>
          <a:off x="485054" y="87928"/>
          <a:ext cx="893833" cy="89383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47261-572E-487C-8F91-735018DB495B}" type="datetimeFigureOut">
              <a:rPr lang="nb-NO" smtClean="0"/>
              <a:t>03.05.2022</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F64D7-D355-4BCC-B65F-EDA51A05D87D}" type="slidenum">
              <a:rPr lang="nb-NO" smtClean="0"/>
              <a:t>‹#›</a:t>
            </a:fld>
            <a:endParaRPr lang="nb-NO"/>
          </a:p>
        </p:txBody>
      </p:sp>
    </p:spTree>
    <p:extLst>
      <p:ext uri="{BB962C8B-B14F-4D97-AF65-F5344CB8AC3E}">
        <p14:creationId xmlns:p14="http://schemas.microsoft.com/office/powerpoint/2010/main" val="29516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hrockguide.net/uploads/3/9/2/2/392267/critical-thinking-workbook.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8F64D7-D355-4BCC-B65F-EDA51A05D87D}" type="slidenum">
              <a:rPr lang="nb-NO" smtClean="0"/>
              <a:t>1</a:t>
            </a:fld>
            <a:endParaRPr lang="nb-NO"/>
          </a:p>
        </p:txBody>
      </p:sp>
    </p:spTree>
    <p:extLst>
      <p:ext uri="{BB962C8B-B14F-4D97-AF65-F5344CB8AC3E}">
        <p14:creationId xmlns:p14="http://schemas.microsoft.com/office/powerpoint/2010/main" val="195279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læreren: se vedlagte bilder som kan brukes til denne aktiviteten</a:t>
            </a:r>
          </a:p>
        </p:txBody>
      </p:sp>
      <p:sp>
        <p:nvSpPr>
          <p:cNvPr id="4" name="Plassholder for lysbildenummer 3"/>
          <p:cNvSpPr>
            <a:spLocks noGrp="1"/>
          </p:cNvSpPr>
          <p:nvPr>
            <p:ph type="sldNum" sz="quarter" idx="5"/>
          </p:nvPr>
        </p:nvSpPr>
        <p:spPr/>
        <p:txBody>
          <a:bodyPr/>
          <a:lstStyle/>
          <a:p>
            <a:fld id="{AE8F64D7-D355-4BCC-B65F-EDA51A05D87D}" type="slidenum">
              <a:rPr lang="nb-NO" smtClean="0"/>
              <a:t>4</a:t>
            </a:fld>
            <a:endParaRPr lang="nb-NO"/>
          </a:p>
        </p:txBody>
      </p:sp>
    </p:spTree>
    <p:extLst>
      <p:ext uri="{BB962C8B-B14F-4D97-AF65-F5344CB8AC3E}">
        <p14:creationId xmlns:p14="http://schemas.microsoft.com/office/powerpoint/2010/main" val="143654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Del klassen i to lag.</a:t>
            </a:r>
          </a:p>
          <a:p>
            <a:pPr marL="171450" indent="-171450">
              <a:buFont typeface="Arial" panose="020B0604020202020204" pitchFamily="34" charset="0"/>
              <a:buChar char="•"/>
            </a:pPr>
            <a:r>
              <a:rPr lang="nb-NO" dirty="0"/>
              <a:t>Lagene velger en representant som skal sette seg på en stol under tavlen, vendt ut mot klasserommet og gruppen sin. </a:t>
            </a:r>
          </a:p>
          <a:p>
            <a:pPr marL="171450" indent="-171450">
              <a:buFont typeface="Arial" panose="020B0604020202020204" pitchFamily="34" charset="0"/>
              <a:buChar char="•"/>
            </a:pPr>
            <a:r>
              <a:rPr lang="nb-NO" dirty="0"/>
              <a:t>Læreren skriver et ord eller begrep på tavlen (f.eks. fra et tema elevene driver med på skolen – «rettvinklet trekant», «stump vinkel» eller lignende.</a:t>
            </a:r>
          </a:p>
          <a:p>
            <a:pPr marL="171450" indent="-171450">
              <a:buFont typeface="Arial" panose="020B0604020202020204" pitchFamily="34" charset="0"/>
              <a:buChar char="•"/>
            </a:pPr>
            <a:r>
              <a:rPr lang="nb-NO" dirty="0"/>
              <a:t>Elevene skal så forklare ordet til eleven som sitter der uten at de sier ordet eller deler av ordet (som i spillet «Alias»).</a:t>
            </a:r>
          </a:p>
          <a:p>
            <a:pPr marL="171450" indent="-171450">
              <a:buFont typeface="Arial" panose="020B0604020202020204" pitchFamily="34" charset="0"/>
              <a:buChar char="•"/>
            </a:pPr>
            <a:r>
              <a:rPr lang="nb-NO" dirty="0"/>
              <a:t>Poeng hvis eleven gjetter riktig, og så det er neste lag sin tur. </a:t>
            </a:r>
          </a:p>
          <a:p>
            <a:pPr marL="171450" indent="-171450">
              <a:buFont typeface="Arial" panose="020B0604020202020204" pitchFamily="34" charset="0"/>
              <a:buChar char="•"/>
            </a:pPr>
            <a:r>
              <a:rPr lang="nb-NO" dirty="0"/>
              <a:t>Husk at det aldri er eleven på stolen sin feil dersom han/hun ikke gjetter riktig ord, da må elevene som forklarer tenke mer kreativt i forklaringene sine.</a:t>
            </a:r>
          </a:p>
          <a:p>
            <a:endParaRPr lang="nb-NO" dirty="0"/>
          </a:p>
        </p:txBody>
      </p:sp>
      <p:sp>
        <p:nvSpPr>
          <p:cNvPr id="4" name="Plassholder for lysbildenummer 3"/>
          <p:cNvSpPr>
            <a:spLocks noGrp="1"/>
          </p:cNvSpPr>
          <p:nvPr>
            <p:ph type="sldNum" sz="quarter" idx="5"/>
          </p:nvPr>
        </p:nvSpPr>
        <p:spPr/>
        <p:txBody>
          <a:bodyPr/>
          <a:lstStyle/>
          <a:p>
            <a:fld id="{AE8F64D7-D355-4BCC-B65F-EDA51A05D87D}" type="slidenum">
              <a:rPr lang="nb-NO" smtClean="0"/>
              <a:t>7</a:t>
            </a:fld>
            <a:endParaRPr lang="nb-NO"/>
          </a:p>
        </p:txBody>
      </p:sp>
    </p:spTree>
    <p:extLst>
      <p:ext uri="{BB962C8B-B14F-4D97-AF65-F5344CB8AC3E}">
        <p14:creationId xmlns:p14="http://schemas.microsoft.com/office/powerpoint/2010/main" val="177270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noProof="0" dirty="0">
                <a:solidFill>
                  <a:srgbClr val="444444"/>
                </a:solidFill>
                <a:effectLst/>
                <a:latin typeface="Source Sans Pro" panose="020B0503030403020204" pitchFamily="34" charset="0"/>
              </a:rPr>
              <a:t>Til læreren:</a:t>
            </a:r>
          </a:p>
          <a:p>
            <a:pPr algn="l"/>
            <a:r>
              <a:rPr lang="nb-NO" b="0" i="0" noProof="0" dirty="0">
                <a:solidFill>
                  <a:srgbClr val="444444"/>
                </a:solidFill>
                <a:effectLst/>
                <a:latin typeface="Source Sans Pro" panose="020B0503030403020204" pitchFamily="34" charset="0"/>
              </a:rPr>
              <a:t>-   Gi hver elev arbeidsarket med 30 sirkler. De trenger også noe å skrive med.</a:t>
            </a:r>
          </a:p>
          <a:p>
            <a:pPr marL="171450" indent="-171450" algn="l">
              <a:buFontTx/>
              <a:buChar char="-"/>
            </a:pPr>
            <a:r>
              <a:rPr lang="nb-NO" b="0" i="0" noProof="0" dirty="0">
                <a:solidFill>
                  <a:srgbClr val="444444"/>
                </a:solidFill>
                <a:effectLst/>
                <a:latin typeface="Source Sans Pro" panose="020B0503030403020204" pitchFamily="34" charset="0"/>
              </a:rPr>
              <a:t>Nå skal de forsøke å gjøre så mange av sirklene om til gjenkjennbare objekter (maks 10 minutter).</a:t>
            </a:r>
          </a:p>
          <a:p>
            <a:pPr marL="171450" indent="-171450" algn="l">
              <a:buFontTx/>
              <a:buChar char="-"/>
            </a:pPr>
            <a:r>
              <a:rPr lang="nb-NO" b="0" i="0" noProof="0" dirty="0">
                <a:solidFill>
                  <a:srgbClr val="444444"/>
                </a:solidFill>
                <a:effectLst/>
                <a:latin typeface="Source Sans Pro" panose="020B0503030403020204" pitchFamily="34" charset="0"/>
              </a:rPr>
              <a:t>Du kan vise dem eksemplene på Power </a:t>
            </a:r>
            <a:r>
              <a:rPr lang="nb-NO" b="0" i="0" noProof="0" dirty="0" err="1">
                <a:solidFill>
                  <a:srgbClr val="444444"/>
                </a:solidFill>
                <a:effectLst/>
                <a:latin typeface="Source Sans Pro" panose="020B0503030403020204" pitchFamily="34" charset="0"/>
              </a:rPr>
              <a:t>Pointen</a:t>
            </a:r>
            <a:r>
              <a:rPr lang="nb-NO" b="0" i="0" noProof="0" dirty="0">
                <a:solidFill>
                  <a:srgbClr val="444444"/>
                </a:solidFill>
                <a:effectLst/>
                <a:latin typeface="Source Sans Pro" panose="020B0503030403020204" pitchFamily="34" charset="0"/>
              </a:rPr>
              <a:t> for at de skal få en idé om hvordan det kan gjøres, men ikke gi så mange ideer, her skal kreativiteten stimuleres.</a:t>
            </a:r>
          </a:p>
          <a:p>
            <a:pPr marL="171450" indent="-171450" algn="l">
              <a:buFontTx/>
              <a:buChar char="-"/>
            </a:pPr>
            <a:r>
              <a:rPr lang="nb-NO" b="0" i="0" noProof="0" dirty="0">
                <a:solidFill>
                  <a:srgbClr val="444444"/>
                </a:solidFill>
                <a:effectLst/>
                <a:latin typeface="Source Sans Pro" panose="020B0503030403020204" pitchFamily="34" charset="0"/>
              </a:rPr>
              <a:t>Etter 5 minutter kan elevene I gruppen sammenligne og se hvor mange sirkler de har fylt ut.</a:t>
            </a:r>
          </a:p>
          <a:p>
            <a:pPr marL="171450" indent="-171450" algn="l">
              <a:buFontTx/>
              <a:buChar char="-"/>
            </a:pPr>
            <a:r>
              <a:rPr lang="nb-NO" b="0" i="0" noProof="0" dirty="0">
                <a:solidFill>
                  <a:srgbClr val="444444"/>
                </a:solidFill>
                <a:effectLst/>
                <a:latin typeface="Source Sans Pro" panose="020B0503030403020204" pitchFamily="34" charset="0"/>
              </a:rPr>
              <a:t>Elevene diskuterer refleksjonsspørsmålene i gruppen sin (5 minutter)</a:t>
            </a:r>
            <a:endParaRPr lang="en-US" b="0" i="0" dirty="0">
              <a:solidFill>
                <a:srgbClr val="444444"/>
              </a:solidFill>
              <a:effectLst/>
              <a:latin typeface="inherit"/>
            </a:endParaRPr>
          </a:p>
        </p:txBody>
      </p:sp>
      <p:sp>
        <p:nvSpPr>
          <p:cNvPr id="4" name="Plassholder for lysbildenummer 3"/>
          <p:cNvSpPr>
            <a:spLocks noGrp="1"/>
          </p:cNvSpPr>
          <p:nvPr>
            <p:ph type="sldNum" sz="quarter" idx="5"/>
          </p:nvPr>
        </p:nvSpPr>
        <p:spPr/>
        <p:txBody>
          <a:bodyPr/>
          <a:lstStyle/>
          <a:p>
            <a:fld id="{AE8F64D7-D355-4BCC-B65F-EDA51A05D87D}" type="slidenum">
              <a:rPr lang="nb-NO" smtClean="0"/>
              <a:t>10</a:t>
            </a:fld>
            <a:endParaRPr lang="nb-NO"/>
          </a:p>
        </p:txBody>
      </p:sp>
    </p:spTree>
    <p:extLst>
      <p:ext uri="{BB962C8B-B14F-4D97-AF65-F5344CB8AC3E}">
        <p14:creationId xmlns:p14="http://schemas.microsoft.com/office/powerpoint/2010/main" val="9303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en-US" b="0" i="0" dirty="0">
              <a:solidFill>
                <a:srgbClr val="444444"/>
              </a:solidFill>
              <a:effectLst/>
              <a:latin typeface="inherit"/>
            </a:endParaRPr>
          </a:p>
        </p:txBody>
      </p:sp>
      <p:sp>
        <p:nvSpPr>
          <p:cNvPr id="4" name="Plassholder for lysbildenummer 3"/>
          <p:cNvSpPr>
            <a:spLocks noGrp="1"/>
          </p:cNvSpPr>
          <p:nvPr>
            <p:ph type="sldNum" sz="quarter" idx="5"/>
          </p:nvPr>
        </p:nvSpPr>
        <p:spPr/>
        <p:txBody>
          <a:bodyPr/>
          <a:lstStyle/>
          <a:p>
            <a:fld id="{AE8F64D7-D355-4BCC-B65F-EDA51A05D87D}" type="slidenum">
              <a:rPr lang="nb-NO" smtClean="0"/>
              <a:t>11</a:t>
            </a:fld>
            <a:endParaRPr lang="nb-NO"/>
          </a:p>
        </p:txBody>
      </p:sp>
    </p:spTree>
    <p:extLst>
      <p:ext uri="{BB962C8B-B14F-4D97-AF65-F5344CB8AC3E}">
        <p14:creationId xmlns:p14="http://schemas.microsoft.com/office/powerpoint/2010/main" val="544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eget ark for utdeling av scenarioer. </a:t>
            </a:r>
          </a:p>
          <a:p>
            <a:endParaRPr lang="nb-NO" b="1" dirty="0"/>
          </a:p>
          <a:p>
            <a:r>
              <a:rPr lang="nb-NO" b="1" dirty="0"/>
              <a:t>Hvorfor tenker vi kritisk her? </a:t>
            </a:r>
            <a:br>
              <a:rPr lang="nb-NO" dirty="0"/>
            </a:br>
            <a:r>
              <a:rPr lang="nb-NO" dirty="0"/>
              <a:t>I denne øvelsen er man nødt til å tenke kritisk da vi blir nødt til å svare på spørsmål og gi begrunnelser som man kanskje aldri har måttet svare på eller gi før.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dirty="0"/>
              <a:t>Aktiviteten oppfordrer elevene til å svare på spørsmålene som en måte å utforske noen situasjoner i livet som vi kanskje tar for gitt. Vi må tenke kritisk idet vi skal svare og på hva man skal si og hva man skal la være å 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Denne øvelsen er hentet fra:</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https://www.schrockguide.net/uploads/3/9/2/2/392267/critical-thinking-workbook.pdf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(Her finnes det mange andre oppgaver som kan hjelpe elevene å bli oppmerksomme og utvikle personlige egenskaper som kreativitet, samarbeid, kritisk tenking og kommunikasjon).</a:t>
            </a:r>
          </a:p>
          <a:p>
            <a:endParaRPr lang="nb-NO" dirty="0"/>
          </a:p>
        </p:txBody>
      </p:sp>
      <p:sp>
        <p:nvSpPr>
          <p:cNvPr id="4" name="Plassholder for lysbildenummer 3"/>
          <p:cNvSpPr>
            <a:spLocks noGrp="1"/>
          </p:cNvSpPr>
          <p:nvPr>
            <p:ph type="sldNum" sz="quarter" idx="5"/>
          </p:nvPr>
        </p:nvSpPr>
        <p:spPr/>
        <p:txBody>
          <a:bodyPr/>
          <a:lstStyle/>
          <a:p>
            <a:fld id="{AE8F64D7-D355-4BCC-B65F-EDA51A05D87D}" type="slidenum">
              <a:rPr lang="nb-NO" smtClean="0"/>
              <a:t>14</a:t>
            </a:fld>
            <a:endParaRPr lang="nb-NO"/>
          </a:p>
        </p:txBody>
      </p:sp>
    </p:spTree>
    <p:extLst>
      <p:ext uri="{BB962C8B-B14F-4D97-AF65-F5344CB8AC3E}">
        <p14:creationId xmlns:p14="http://schemas.microsoft.com/office/powerpoint/2010/main" val="307565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nb-NO"/>
              <a:t>Klikk for å redigere tittelstil</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smtClean="0"/>
              <a:pPr/>
              <a:t>5/3/22</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33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3853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4783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992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5/3/22</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676656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37429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nb-NO"/>
              <a:t>Klikk for å redigere tittelstil</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941832" y="2909102"/>
            <a:ext cx="361188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975398" y="2909102"/>
            <a:ext cx="361188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424447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pic>
        <p:nvPicPr>
          <p:cNvPr id="6" name="Bilde 5" descr="Inspiria_dekorside2.jpg">
            <a:extLst>
              <a:ext uri="{FF2B5EF4-FFF2-40B4-BE49-F238E27FC236}">
                <a16:creationId xmlns:a16="http://schemas.microsoft.com/office/drawing/2014/main" id="{A4BCCCC7-7B28-419B-BF4D-24A1CD2EAF6D}"/>
              </a:ext>
            </a:extLst>
          </p:cNvPr>
          <p:cNvPicPr>
            <a:picLocks noChangeAspect="1"/>
          </p:cNvPicPr>
          <p:nvPr userDrawn="1"/>
        </p:nvPicPr>
        <p:blipFill>
          <a:blip r:embed="rId2"/>
          <a:stretch>
            <a:fillRect/>
          </a:stretch>
        </p:blipFill>
        <p:spPr>
          <a:xfrm>
            <a:off x="0" y="0"/>
            <a:ext cx="9140826" cy="6858000"/>
          </a:xfrm>
          <a:prstGeom prst="rect">
            <a:avLst/>
          </a:prstGeom>
        </p:spPr>
      </p:pic>
    </p:spTree>
    <p:extLst>
      <p:ext uri="{BB962C8B-B14F-4D97-AF65-F5344CB8AC3E}">
        <p14:creationId xmlns:p14="http://schemas.microsoft.com/office/powerpoint/2010/main" val="94892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173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nb-NO"/>
              <a:t>Klikk for å redigere tittelstil</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5/3/22</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702106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nb-NO"/>
              <a:t>Klikk for å redigere tittelstil</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574463" y="6375679"/>
            <a:ext cx="924342" cy="348462"/>
          </a:xfrm>
        </p:spPr>
        <p:txBody>
          <a:bodyPr/>
          <a:lstStyle/>
          <a:p>
            <a:fld id="{FB81F469-CE16-9C48-9E7D-4E358A39D8DC}" type="datetimeFigureOut">
              <a:rPr lang="nn-NO" smtClean="0"/>
              <a:pPr/>
              <a:t>03.05.2022</a:t>
            </a:fld>
            <a:endParaRPr lang="nn-NO"/>
          </a:p>
        </p:txBody>
      </p:sp>
      <p:sp>
        <p:nvSpPr>
          <p:cNvPr id="6" name="Footer Placeholder 5"/>
          <p:cNvSpPr>
            <a:spLocks noGrp="1"/>
          </p:cNvSpPr>
          <p:nvPr>
            <p:ph type="ftr" sz="quarter" idx="11"/>
          </p:nvPr>
        </p:nvSpPr>
        <p:spPr>
          <a:xfrm>
            <a:off x="1577716" y="6375679"/>
            <a:ext cx="2611634" cy="345796"/>
          </a:xfrm>
        </p:spPr>
        <p:txBody>
          <a:bodyPr/>
          <a:lstStyle/>
          <a:p>
            <a:endParaRPr lang="nn-NO"/>
          </a:p>
        </p:txBody>
      </p:sp>
      <p:sp>
        <p:nvSpPr>
          <p:cNvPr id="7" name="Slide Number Placeholder 6"/>
          <p:cNvSpPr>
            <a:spLocks noGrp="1"/>
          </p:cNvSpPr>
          <p:nvPr>
            <p:ph type="sldNum" sz="quarter" idx="12"/>
          </p:nvPr>
        </p:nvSpPr>
        <p:spPr>
          <a:xfrm>
            <a:off x="4256153" y="6375679"/>
            <a:ext cx="947460" cy="345796"/>
          </a:xfrm>
        </p:spPr>
        <p:txBody>
          <a:bodyPr/>
          <a:lstStyle/>
          <a:p>
            <a:fld id="{800FE551-5565-E049-9C57-4BB6E549B789}" type="slidenum">
              <a:rPr lang="nn-NO" smtClean="0"/>
              <a:pPr/>
              <a:t>‹#›</a:t>
            </a:fld>
            <a:endParaRPr lang="nn-NO"/>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48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5/3/22</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pic>
        <p:nvPicPr>
          <p:cNvPr id="11" name="Bilde 10" descr="Inspiria_undersidex.jpg">
            <a:extLst>
              <a:ext uri="{FF2B5EF4-FFF2-40B4-BE49-F238E27FC236}">
                <a16:creationId xmlns:a16="http://schemas.microsoft.com/office/drawing/2014/main" id="{ABFD2D5A-BA76-41D1-850E-8ECEB91CD945}"/>
              </a:ext>
            </a:extLst>
          </p:cNvPr>
          <p:cNvPicPr>
            <a:picLocks noChangeAspect="1"/>
          </p:cNvPicPr>
          <p:nvPr userDrawn="1"/>
        </p:nvPicPr>
        <p:blipFill>
          <a:blip r:embed="rId13"/>
          <a:stretch>
            <a:fillRect/>
          </a:stretch>
        </p:blipFill>
        <p:spPr>
          <a:xfrm>
            <a:off x="2028" y="0"/>
            <a:ext cx="9139943" cy="6858000"/>
          </a:xfrm>
          <a:prstGeom prst="rect">
            <a:avLst/>
          </a:prstGeom>
        </p:spPr>
      </p:pic>
    </p:spTree>
    <p:extLst>
      <p:ext uri="{BB962C8B-B14F-4D97-AF65-F5344CB8AC3E}">
        <p14:creationId xmlns:p14="http://schemas.microsoft.com/office/powerpoint/2010/main" val="34957025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https://www.youtube.com/watch?v=Rle6iadoakc"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hyperlink" Target="https://www.youtube.com/watch?v=2d0KCQr8arM"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www.youtube.com/watch?v=ct_IIPE1b2Q"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hyperlink" Target="https://www.youtube.com/watch?v=CrsLg4mnONM"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545712" y="949798"/>
            <a:ext cx="5863905" cy="4394988"/>
          </a:xfrm>
        </p:spPr>
        <p:txBody>
          <a:bodyPr>
            <a:normAutofit/>
          </a:bodyPr>
          <a:lstStyle/>
          <a:p>
            <a:pPr algn="l"/>
            <a:r>
              <a:rPr lang="nb-NO" sz="5800" dirty="0"/>
              <a:t>Personlige egenskaper</a:t>
            </a:r>
            <a:br>
              <a:rPr lang="nb-NO" sz="5800" dirty="0"/>
            </a:br>
            <a:r>
              <a:rPr lang="nb-NO" sz="2400" dirty="0"/>
              <a:t>Få alle med!  </a:t>
            </a:r>
            <a:endParaRPr lang="nb-NO" sz="5800" dirty="0"/>
          </a:p>
        </p:txBody>
      </p:sp>
      <p:sp>
        <p:nvSpPr>
          <p:cNvPr id="3" name="Undertittel 2"/>
          <p:cNvSpPr>
            <a:spLocks noGrp="1"/>
          </p:cNvSpPr>
          <p:nvPr>
            <p:ph type="subTitle" idx="1"/>
          </p:nvPr>
        </p:nvSpPr>
        <p:spPr>
          <a:xfrm>
            <a:off x="2744033" y="6115721"/>
            <a:ext cx="5863905" cy="742279"/>
          </a:xfrm>
        </p:spPr>
        <p:txBody>
          <a:bodyPr>
            <a:normAutofit/>
          </a:bodyPr>
          <a:lstStyle/>
          <a:p>
            <a:pPr algn="l"/>
            <a:r>
              <a:rPr lang="nb-NO" dirty="0">
                <a:solidFill>
                  <a:schemeClr val="bg2"/>
                </a:solidFill>
              </a:rPr>
              <a:t>Et undervisningsopplegg </a:t>
            </a:r>
          </a:p>
        </p:txBody>
      </p:sp>
      <p:sp>
        <p:nvSpPr>
          <p:cNvPr id="14" name="Ellipse 13" descr="Gruppe kontur">
            <a:extLst>
              <a:ext uri="{FF2B5EF4-FFF2-40B4-BE49-F238E27FC236}">
                <a16:creationId xmlns:a16="http://schemas.microsoft.com/office/drawing/2014/main" id="{591F1F31-164D-471F-91DB-47F58D0D0B1E}"/>
              </a:ext>
            </a:extLst>
          </p:cNvPr>
          <p:cNvSpPr/>
          <p:nvPr/>
        </p:nvSpPr>
        <p:spPr>
          <a:xfrm>
            <a:off x="704820" y="534917"/>
            <a:ext cx="1538155" cy="1386431"/>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Ellipse 15" descr="Hjerne i hode kontur">
            <a:extLst>
              <a:ext uri="{FF2B5EF4-FFF2-40B4-BE49-F238E27FC236}">
                <a16:creationId xmlns:a16="http://schemas.microsoft.com/office/drawing/2014/main" id="{42817173-FD9D-4525-A0E3-324824380833}"/>
              </a:ext>
            </a:extLst>
          </p:cNvPr>
          <p:cNvSpPr/>
          <p:nvPr/>
        </p:nvSpPr>
        <p:spPr>
          <a:xfrm>
            <a:off x="704819" y="4175148"/>
            <a:ext cx="1538156" cy="1386431"/>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lipse 16" descr="Palette kontur">
            <a:extLst>
              <a:ext uri="{FF2B5EF4-FFF2-40B4-BE49-F238E27FC236}">
                <a16:creationId xmlns:a16="http://schemas.microsoft.com/office/drawing/2014/main" id="{BCDAD761-C76E-41BF-8BA5-9CB42A595ADC}"/>
              </a:ext>
            </a:extLst>
          </p:cNvPr>
          <p:cNvSpPr/>
          <p:nvPr/>
        </p:nvSpPr>
        <p:spPr>
          <a:xfrm>
            <a:off x="7115155" y="461735"/>
            <a:ext cx="1485057" cy="1386431"/>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lipse 17" descr="Chat med heldekkende fyll">
            <a:extLst>
              <a:ext uri="{FF2B5EF4-FFF2-40B4-BE49-F238E27FC236}">
                <a16:creationId xmlns:a16="http://schemas.microsoft.com/office/drawing/2014/main" id="{969BD062-CA10-4283-9C34-08763A7E1F10}"/>
              </a:ext>
            </a:extLst>
          </p:cNvPr>
          <p:cNvSpPr/>
          <p:nvPr/>
        </p:nvSpPr>
        <p:spPr>
          <a:xfrm>
            <a:off x="7179984" y="4175148"/>
            <a:ext cx="1485056" cy="1386431"/>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Bildobjekt 17" descr="En bild som visar tecken&#10;&#10;Automatiskt genererad beskrivning">
            <a:extLst>
              <a:ext uri="{FF2B5EF4-FFF2-40B4-BE49-F238E27FC236}">
                <a16:creationId xmlns:a16="http://schemas.microsoft.com/office/drawing/2014/main" id="{FBE9F6EC-8188-7648-993C-30365E5C2F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462" y="6033752"/>
            <a:ext cx="2075250" cy="578662"/>
          </a:xfrm>
          <a:prstGeom prst="rect">
            <a:avLst/>
          </a:prstGeom>
        </p:spPr>
      </p:pic>
      <p:pic>
        <p:nvPicPr>
          <p:cNvPr id="11" name="Bildobjekt 18">
            <a:extLst>
              <a:ext uri="{FF2B5EF4-FFF2-40B4-BE49-F238E27FC236}">
                <a16:creationId xmlns:a16="http://schemas.microsoft.com/office/drawing/2014/main" id="{80B2B77B-5478-904E-8500-442CA6FBC190}"/>
              </a:ext>
            </a:extLst>
          </p:cNvPr>
          <p:cNvPicPr>
            <a:picLocks noChangeAspect="1"/>
          </p:cNvPicPr>
          <p:nvPr/>
        </p:nvPicPr>
        <p:blipFill>
          <a:blip r:embed="rId12"/>
          <a:stretch>
            <a:fillRect/>
          </a:stretch>
        </p:blipFill>
        <p:spPr>
          <a:xfrm>
            <a:off x="6827416" y="5670464"/>
            <a:ext cx="838749" cy="838749"/>
          </a:xfrm>
          <a:prstGeom prst="rect">
            <a:avLst/>
          </a:prstGeom>
        </p:spPr>
      </p:pic>
      <p:pic>
        <p:nvPicPr>
          <p:cNvPr id="12" name="Bildobjekt 6" descr="En bild som visar tecken, ritning&#10;&#10;Automatiskt genererad beskrivning">
            <a:extLst>
              <a:ext uri="{FF2B5EF4-FFF2-40B4-BE49-F238E27FC236}">
                <a16:creationId xmlns:a16="http://schemas.microsoft.com/office/drawing/2014/main" id="{CC494073-F4F0-B24C-8682-14A6FB3CFA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94389" y="4645536"/>
            <a:ext cx="626697" cy="699249"/>
          </a:xfrm>
          <a:prstGeom prst="rect">
            <a:avLst/>
          </a:prstGeom>
        </p:spPr>
      </p:pic>
      <p:pic>
        <p:nvPicPr>
          <p:cNvPr id="13" name="Bildobjekt 8">
            <a:extLst>
              <a:ext uri="{FF2B5EF4-FFF2-40B4-BE49-F238E27FC236}">
                <a16:creationId xmlns:a16="http://schemas.microsoft.com/office/drawing/2014/main" id="{555C004D-3EAE-4449-A450-F46ECA2F50A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2685" y="4628183"/>
            <a:ext cx="688548" cy="68166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82FE4347-47B5-A342-A94B-4A143FAA251B}"/>
              </a:ext>
            </a:extLst>
          </p:cNvPr>
          <p:cNvPicPr>
            <a:picLocks noChangeAspect="1"/>
          </p:cNvPicPr>
          <p:nvPr/>
        </p:nvPicPr>
        <p:blipFill>
          <a:blip r:embed="rId15"/>
          <a:stretch>
            <a:fillRect/>
          </a:stretch>
        </p:blipFill>
        <p:spPr>
          <a:xfrm>
            <a:off x="7666165" y="6198642"/>
            <a:ext cx="1155518" cy="21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2CBB3-7331-469C-A387-FA1C79D0FD95}"/>
              </a:ext>
            </a:extLst>
          </p:cNvPr>
          <p:cNvSpPr>
            <a:spLocks noGrp="1"/>
          </p:cNvSpPr>
          <p:nvPr>
            <p:ph type="title"/>
          </p:nvPr>
        </p:nvSpPr>
        <p:spPr/>
        <p:txBody>
          <a:bodyPr/>
          <a:lstStyle/>
          <a:p>
            <a:r>
              <a:rPr lang="nb-NO" dirty="0"/>
              <a:t>Aktivitet om </a:t>
            </a:r>
            <a:br>
              <a:rPr lang="nb-NO" dirty="0"/>
            </a:br>
            <a:r>
              <a:rPr lang="nb-NO" dirty="0"/>
              <a:t>kreativitet</a:t>
            </a:r>
          </a:p>
        </p:txBody>
      </p:sp>
      <p:sp>
        <p:nvSpPr>
          <p:cNvPr id="3" name="Plassholder for innhold 2">
            <a:extLst>
              <a:ext uri="{FF2B5EF4-FFF2-40B4-BE49-F238E27FC236}">
                <a16:creationId xmlns:a16="http://schemas.microsoft.com/office/drawing/2014/main" id="{A3ED29AF-2B90-4DDF-92E3-8B67A8900210}"/>
              </a:ext>
            </a:extLst>
          </p:cNvPr>
          <p:cNvSpPr>
            <a:spLocks noGrp="1"/>
          </p:cNvSpPr>
          <p:nvPr>
            <p:ph idx="1"/>
          </p:nvPr>
        </p:nvSpPr>
        <p:spPr>
          <a:xfrm>
            <a:off x="693583" y="2494940"/>
            <a:ext cx="7633742" cy="3593591"/>
          </a:xfrm>
        </p:spPr>
        <p:txBody>
          <a:bodyPr>
            <a:normAutofit/>
          </a:bodyPr>
          <a:lstStyle/>
          <a:p>
            <a:pPr marL="0" indent="0">
              <a:buNone/>
            </a:pPr>
            <a:endParaRPr lang="nb-NO" dirty="0"/>
          </a:p>
          <a:p>
            <a:pPr>
              <a:buFontTx/>
              <a:buChar char="-"/>
            </a:pPr>
            <a:r>
              <a:rPr lang="nb-NO" dirty="0"/>
              <a:t>Grupper på 4 og 4.</a:t>
            </a:r>
          </a:p>
          <a:p>
            <a:pPr>
              <a:buFontTx/>
              <a:buChar char="-"/>
            </a:pPr>
            <a:r>
              <a:rPr lang="nb-NO" dirty="0"/>
              <a:t>Alle elevene får hvert sitt ark med 30 sirkler. </a:t>
            </a:r>
          </a:p>
          <a:p>
            <a:pPr>
              <a:buFontTx/>
              <a:buChar char="-"/>
            </a:pPr>
            <a:r>
              <a:rPr lang="nb-NO" dirty="0"/>
              <a:t>Elevene får 5 minutter på seg til å gjøre så mange av sirklene som mulig til gjenkjennbare objekter (gjøres individuelt).</a:t>
            </a:r>
          </a:p>
          <a:p>
            <a:pPr>
              <a:buFontTx/>
              <a:buChar char="-"/>
            </a:pPr>
            <a:r>
              <a:rPr lang="nb-NO" dirty="0"/>
              <a:t>Her gjelder kvantitet foran kvalitet.</a:t>
            </a:r>
          </a:p>
          <a:p>
            <a:pPr>
              <a:buFontTx/>
              <a:buChar char="-"/>
            </a:pPr>
            <a:r>
              <a:rPr lang="nb-NO" dirty="0"/>
              <a:t>Etterpå sammenligner gruppemedlemmene med hverandre.</a:t>
            </a:r>
          </a:p>
          <a:p>
            <a:pPr>
              <a:buFontTx/>
              <a:buChar char="-"/>
            </a:pPr>
            <a:r>
              <a:rPr lang="nb-NO" dirty="0"/>
              <a:t>Gå igjennom refleksjonsspørsmålene (neste side).</a:t>
            </a:r>
          </a:p>
          <a:p>
            <a:pPr>
              <a:buFontTx/>
              <a:buChar char="-"/>
            </a:pPr>
            <a:endParaRPr lang="nb-NO" dirty="0"/>
          </a:p>
          <a:p>
            <a:pPr marL="0" indent="0">
              <a:buNone/>
            </a:pPr>
            <a:endParaRPr lang="nb-NO" dirty="0"/>
          </a:p>
        </p:txBody>
      </p:sp>
      <p:sp>
        <p:nvSpPr>
          <p:cNvPr id="8" name="Rektangel 7">
            <a:extLst>
              <a:ext uri="{FF2B5EF4-FFF2-40B4-BE49-F238E27FC236}">
                <a16:creationId xmlns:a16="http://schemas.microsoft.com/office/drawing/2014/main" id="{968AAE41-B43C-491E-B044-AD54D96F4CB4}"/>
              </a:ext>
            </a:extLst>
          </p:cNvPr>
          <p:cNvSpPr/>
          <p:nvPr/>
        </p:nvSpPr>
        <p:spPr>
          <a:xfrm>
            <a:off x="816675" y="2360803"/>
            <a:ext cx="2159566" cy="707886"/>
          </a:xfrm>
          <a:prstGeom prst="rect">
            <a:avLst/>
          </a:prstGeom>
          <a:noFill/>
        </p:spPr>
        <p:txBody>
          <a:bodyPr wrap="none" lIns="91440" tIns="45720" rIns="91440" bIns="45720">
            <a:spAutoFit/>
          </a:bodyPr>
          <a:lstStyle/>
          <a:p>
            <a:pPr algn="ctr"/>
            <a:r>
              <a:rPr lang="nb-NO" sz="4000" b="0" cap="none" spc="0" dirty="0">
                <a:ln w="0"/>
                <a:solidFill>
                  <a:schemeClr val="accent1"/>
                </a:solidFill>
                <a:effectLst>
                  <a:outerShdw blurRad="38100" dist="25400" dir="5400000" algn="ctr" rotWithShape="0">
                    <a:srgbClr val="6E747A">
                      <a:alpha val="43000"/>
                    </a:srgbClr>
                  </a:outerShdw>
                </a:effectLst>
              </a:rPr>
              <a:t>30 sirkler</a:t>
            </a:r>
          </a:p>
        </p:txBody>
      </p:sp>
      <p:pic>
        <p:nvPicPr>
          <p:cNvPr id="5" name="Bilde 4">
            <a:extLst>
              <a:ext uri="{FF2B5EF4-FFF2-40B4-BE49-F238E27FC236}">
                <a16:creationId xmlns:a16="http://schemas.microsoft.com/office/drawing/2014/main" id="{12251DCA-4BB7-4196-B0E9-D89E87143C7B}"/>
              </a:ext>
            </a:extLst>
          </p:cNvPr>
          <p:cNvPicPr>
            <a:picLocks noChangeAspect="1"/>
          </p:cNvPicPr>
          <p:nvPr/>
        </p:nvPicPr>
        <p:blipFill rotWithShape="1">
          <a:blip r:embed="rId3"/>
          <a:srcRect l="4855" t="3417" r="21130" b="1366"/>
          <a:stretch/>
        </p:blipFill>
        <p:spPr>
          <a:xfrm rot="16200000">
            <a:off x="6431921" y="964231"/>
            <a:ext cx="1574824" cy="3061417"/>
          </a:xfrm>
          <a:prstGeom prst="rect">
            <a:avLst/>
          </a:prstGeom>
          <a:effectLst>
            <a:outerShdw blurRad="50800" dist="38100" dir="18900000" algn="bl" rotWithShape="0">
              <a:prstClr val="black">
                <a:alpha val="40000"/>
              </a:prstClr>
            </a:outerShdw>
          </a:effectLst>
        </p:spPr>
      </p:pic>
      <p:grpSp>
        <p:nvGrpSpPr>
          <p:cNvPr id="6" name="Group 5">
            <a:extLst>
              <a:ext uri="{FF2B5EF4-FFF2-40B4-BE49-F238E27FC236}">
                <a16:creationId xmlns:a16="http://schemas.microsoft.com/office/drawing/2014/main" id="{FBF29A2F-530F-8F4A-A147-085F8C40D4B8}"/>
              </a:ext>
            </a:extLst>
          </p:cNvPr>
          <p:cNvGrpSpPr/>
          <p:nvPr/>
        </p:nvGrpSpPr>
        <p:grpSpPr>
          <a:xfrm>
            <a:off x="6171905" y="6186461"/>
            <a:ext cx="2727807" cy="470918"/>
            <a:chOff x="649273" y="6186461"/>
            <a:chExt cx="2727807" cy="470918"/>
          </a:xfrm>
        </p:grpSpPr>
        <p:pic>
          <p:nvPicPr>
            <p:cNvPr id="7" name="Bildobjekt 17" descr="En bild som visar tecken&#10;&#10;Automatiskt genererad beskrivning">
              <a:extLst>
                <a:ext uri="{FF2B5EF4-FFF2-40B4-BE49-F238E27FC236}">
                  <a16:creationId xmlns:a16="http://schemas.microsoft.com/office/drawing/2014/main" id="{12948707-029C-6540-A000-D43818DE2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9" name="Bildobjekt 18">
              <a:extLst>
                <a:ext uri="{FF2B5EF4-FFF2-40B4-BE49-F238E27FC236}">
                  <a16:creationId xmlns:a16="http://schemas.microsoft.com/office/drawing/2014/main" id="{1AE8099D-DD7C-EB4E-A693-7C7CF1B77591}"/>
                </a:ext>
              </a:extLst>
            </p:cNvPr>
            <p:cNvPicPr>
              <a:picLocks noChangeAspect="1"/>
            </p:cNvPicPr>
            <p:nvPr/>
          </p:nvPicPr>
          <p:blipFill>
            <a:blip r:embed="rId5"/>
            <a:stretch>
              <a:fillRect/>
            </a:stretch>
          </p:blipFill>
          <p:spPr>
            <a:xfrm>
              <a:off x="2075754" y="6186461"/>
              <a:ext cx="470918" cy="47091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4A3DDBCC-CFDB-FC41-A220-FBE4CE9281E7}"/>
                </a:ext>
              </a:extLst>
            </p:cNvPr>
            <p:cNvPicPr>
              <a:picLocks noChangeAspect="1"/>
            </p:cNvPicPr>
            <p:nvPr/>
          </p:nvPicPr>
          <p:blipFill>
            <a:blip r:embed="rId6"/>
            <a:stretch>
              <a:fillRect/>
            </a:stretch>
          </p:blipFill>
          <p:spPr>
            <a:xfrm>
              <a:off x="2728311" y="6483823"/>
              <a:ext cx="648769" cy="119162"/>
            </a:xfrm>
            <a:prstGeom prst="rect">
              <a:avLst/>
            </a:prstGeom>
          </p:spPr>
        </p:pic>
      </p:grpSp>
    </p:spTree>
    <p:extLst>
      <p:ext uri="{BB962C8B-B14F-4D97-AF65-F5344CB8AC3E}">
        <p14:creationId xmlns:p14="http://schemas.microsoft.com/office/powerpoint/2010/main" val="26007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2CBB3-7331-469C-A387-FA1C79D0FD95}"/>
              </a:ext>
            </a:extLst>
          </p:cNvPr>
          <p:cNvSpPr>
            <a:spLocks noGrp="1"/>
          </p:cNvSpPr>
          <p:nvPr>
            <p:ph type="title"/>
          </p:nvPr>
        </p:nvSpPr>
        <p:spPr/>
        <p:txBody>
          <a:bodyPr/>
          <a:lstStyle/>
          <a:p>
            <a:r>
              <a:rPr lang="nb-NO" dirty="0"/>
              <a:t>Aktivitet om </a:t>
            </a:r>
            <a:br>
              <a:rPr lang="nb-NO" dirty="0"/>
            </a:br>
            <a:r>
              <a:rPr lang="nb-NO" dirty="0"/>
              <a:t>kreativitet</a:t>
            </a:r>
          </a:p>
        </p:txBody>
      </p:sp>
      <p:sp>
        <p:nvSpPr>
          <p:cNvPr id="3" name="Plassholder for innhold 2">
            <a:extLst>
              <a:ext uri="{FF2B5EF4-FFF2-40B4-BE49-F238E27FC236}">
                <a16:creationId xmlns:a16="http://schemas.microsoft.com/office/drawing/2014/main" id="{A3ED29AF-2B90-4DDF-92E3-8B67A8900210}"/>
              </a:ext>
            </a:extLst>
          </p:cNvPr>
          <p:cNvSpPr>
            <a:spLocks noGrp="1"/>
          </p:cNvSpPr>
          <p:nvPr>
            <p:ph idx="1"/>
          </p:nvPr>
        </p:nvSpPr>
        <p:spPr>
          <a:xfrm>
            <a:off x="938758" y="2286002"/>
            <a:ext cx="7633742" cy="4088421"/>
          </a:xfrm>
        </p:spPr>
        <p:txBody>
          <a:bodyPr>
            <a:normAutofit/>
          </a:bodyPr>
          <a:lstStyle/>
          <a:p>
            <a:pPr marL="0" indent="0">
              <a:buNone/>
            </a:pPr>
            <a:endParaRPr lang="nb-NO" dirty="0"/>
          </a:p>
          <a:p>
            <a:pPr marL="171450" indent="-171450">
              <a:buFontTx/>
              <a:buChar char="-"/>
            </a:pPr>
            <a:r>
              <a:rPr lang="nb-NO" b="0" i="0" noProof="0" dirty="0">
                <a:effectLst/>
              </a:rPr>
              <a:t>Hvor </a:t>
            </a:r>
            <a:r>
              <a:rPr lang="nb-NO" dirty="0"/>
              <a:t>mange sirkler klarte dere å fylle ut?</a:t>
            </a:r>
            <a:endParaRPr lang="nb-NO" b="0" i="0" noProof="0" dirty="0">
              <a:effectLst/>
            </a:endParaRPr>
          </a:p>
          <a:p>
            <a:pPr marL="171450" indent="-171450" algn="l">
              <a:buFontTx/>
              <a:buChar char="-"/>
            </a:pPr>
            <a:r>
              <a:rPr lang="nb-NO" b="0" i="0" noProof="0" dirty="0">
                <a:effectLst/>
              </a:rPr>
              <a:t>Var det noen som fulgte mønstre (f.eks. flere typer </a:t>
            </a:r>
            <a:r>
              <a:rPr lang="nb-NO" b="0" i="0" noProof="0" dirty="0" err="1">
                <a:effectLst/>
              </a:rPr>
              <a:t>sportsballer</a:t>
            </a:r>
            <a:r>
              <a:rPr lang="nb-NO" b="0" i="0" noProof="0" dirty="0">
                <a:effectLst/>
              </a:rPr>
              <a:t> som fotball, basketball, tennisball eller flere ulike planeter?)</a:t>
            </a:r>
          </a:p>
          <a:p>
            <a:pPr marL="171450" indent="-171450" algn="l">
              <a:buFontTx/>
              <a:buChar char="-"/>
            </a:pPr>
            <a:r>
              <a:rPr lang="nb-NO" b="0" i="0" noProof="0" dirty="0">
                <a:effectLst/>
              </a:rPr>
              <a:t>Var det noen som kombinerte flere sirkler, f.eks. til å lage et par briller eller en sykkel/bil med flere hjul?</a:t>
            </a:r>
          </a:p>
          <a:p>
            <a:pPr marL="171450" indent="-171450" algn="l">
              <a:buFontTx/>
              <a:buChar char="-"/>
            </a:pPr>
            <a:r>
              <a:rPr lang="nb-NO" b="0" i="0" noProof="0" dirty="0">
                <a:effectLst/>
              </a:rPr>
              <a:t>Ble du sittende fast på noe tids</a:t>
            </a:r>
            <a:r>
              <a:rPr lang="nb-NO" dirty="0"/>
              <a:t>punkt?</a:t>
            </a:r>
          </a:p>
          <a:p>
            <a:pPr marL="628650" lvl="1" indent="-171450">
              <a:buFontTx/>
              <a:buChar char="-"/>
            </a:pPr>
            <a:r>
              <a:rPr lang="nb-NO" b="0" i="0" noProof="0" dirty="0">
                <a:effectLst/>
              </a:rPr>
              <a:t>Hva var det som gjord</a:t>
            </a:r>
            <a:r>
              <a:rPr lang="nb-NO" dirty="0"/>
              <a:t>e at du ble sittende fast?</a:t>
            </a:r>
          </a:p>
          <a:p>
            <a:pPr marL="628650" lvl="1" indent="-171450">
              <a:buFontTx/>
              <a:buChar char="-"/>
            </a:pPr>
            <a:r>
              <a:rPr lang="nb-NO" b="0" i="0" noProof="0" dirty="0">
                <a:effectLst/>
              </a:rPr>
              <a:t>Hva gjorde at du kom deg videre?</a:t>
            </a:r>
          </a:p>
        </p:txBody>
      </p:sp>
      <p:sp>
        <p:nvSpPr>
          <p:cNvPr id="5" name="Rektangel 4">
            <a:extLst>
              <a:ext uri="{FF2B5EF4-FFF2-40B4-BE49-F238E27FC236}">
                <a16:creationId xmlns:a16="http://schemas.microsoft.com/office/drawing/2014/main" id="{EF226CAE-0C40-40C4-8F9F-9BA69898531D}"/>
              </a:ext>
            </a:extLst>
          </p:cNvPr>
          <p:cNvSpPr/>
          <p:nvPr/>
        </p:nvSpPr>
        <p:spPr>
          <a:xfrm>
            <a:off x="938758" y="2088301"/>
            <a:ext cx="2432076" cy="707886"/>
          </a:xfrm>
          <a:prstGeom prst="rect">
            <a:avLst/>
          </a:prstGeom>
          <a:noFill/>
        </p:spPr>
        <p:txBody>
          <a:bodyPr wrap="none" lIns="91440" tIns="45720" rIns="91440" bIns="45720">
            <a:spAutoFit/>
          </a:bodyPr>
          <a:lstStyle/>
          <a:p>
            <a:pPr algn="ctr"/>
            <a:r>
              <a:rPr lang="nb-NO" sz="4000" b="0" cap="none" spc="0" dirty="0">
                <a:ln w="0"/>
                <a:solidFill>
                  <a:schemeClr val="accent1"/>
                </a:solidFill>
                <a:effectLst>
                  <a:outerShdw blurRad="38100" dist="25400" dir="5400000" algn="ctr" rotWithShape="0">
                    <a:srgbClr val="6E747A">
                      <a:alpha val="43000"/>
                    </a:srgbClr>
                  </a:outerShdw>
                </a:effectLst>
              </a:rPr>
              <a:t>Refleksjon:</a:t>
            </a:r>
          </a:p>
        </p:txBody>
      </p:sp>
      <p:grpSp>
        <p:nvGrpSpPr>
          <p:cNvPr id="6" name="Group 5">
            <a:extLst>
              <a:ext uri="{FF2B5EF4-FFF2-40B4-BE49-F238E27FC236}">
                <a16:creationId xmlns:a16="http://schemas.microsoft.com/office/drawing/2014/main" id="{0F87F5F5-BD9B-804A-B309-27AA7557418F}"/>
              </a:ext>
            </a:extLst>
          </p:cNvPr>
          <p:cNvGrpSpPr/>
          <p:nvPr/>
        </p:nvGrpSpPr>
        <p:grpSpPr>
          <a:xfrm>
            <a:off x="6171905" y="6186461"/>
            <a:ext cx="2727807" cy="470918"/>
            <a:chOff x="649273" y="6186461"/>
            <a:chExt cx="2727807" cy="470918"/>
          </a:xfrm>
        </p:grpSpPr>
        <p:pic>
          <p:nvPicPr>
            <p:cNvPr id="7" name="Bildobjekt 17" descr="En bild som visar tecken&#10;&#10;Automatiskt genererad beskrivning">
              <a:extLst>
                <a:ext uri="{FF2B5EF4-FFF2-40B4-BE49-F238E27FC236}">
                  <a16:creationId xmlns:a16="http://schemas.microsoft.com/office/drawing/2014/main" id="{7EDA4FA0-536B-9046-B1B0-AF8AA5FA7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8" name="Bildobjekt 18">
              <a:extLst>
                <a:ext uri="{FF2B5EF4-FFF2-40B4-BE49-F238E27FC236}">
                  <a16:creationId xmlns:a16="http://schemas.microsoft.com/office/drawing/2014/main" id="{91018A1A-8A79-244E-B901-F4B0FC3FC67E}"/>
                </a:ext>
              </a:extLst>
            </p:cNvPr>
            <p:cNvPicPr>
              <a:picLocks noChangeAspect="1"/>
            </p:cNvPicPr>
            <p:nvPr/>
          </p:nvPicPr>
          <p:blipFill>
            <a:blip r:embed="rId4"/>
            <a:stretch>
              <a:fillRect/>
            </a:stretch>
          </p:blipFill>
          <p:spPr>
            <a:xfrm>
              <a:off x="2075754" y="6186461"/>
              <a:ext cx="470918" cy="47091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7EB22892-FD71-8D48-B63F-8AA9807A932B}"/>
                </a:ext>
              </a:extLst>
            </p:cNvPr>
            <p:cNvPicPr>
              <a:picLocks noChangeAspect="1"/>
            </p:cNvPicPr>
            <p:nvPr/>
          </p:nvPicPr>
          <p:blipFill>
            <a:blip r:embed="rId5"/>
            <a:stretch>
              <a:fillRect/>
            </a:stretch>
          </p:blipFill>
          <p:spPr>
            <a:xfrm>
              <a:off x="2728311" y="6483823"/>
              <a:ext cx="648769" cy="119162"/>
            </a:xfrm>
            <a:prstGeom prst="rect">
              <a:avLst/>
            </a:prstGeom>
          </p:spPr>
        </p:pic>
      </p:grpSp>
    </p:spTree>
    <p:extLst>
      <p:ext uri="{BB962C8B-B14F-4D97-AF65-F5344CB8AC3E}">
        <p14:creationId xmlns:p14="http://schemas.microsoft.com/office/powerpoint/2010/main" val="34614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24FFF7-B22D-4C77-A2DD-1674DB4B6097}"/>
              </a:ext>
            </a:extLst>
          </p:cNvPr>
          <p:cNvSpPr>
            <a:spLocks noGrp="1"/>
          </p:cNvSpPr>
          <p:nvPr>
            <p:ph type="title"/>
          </p:nvPr>
        </p:nvSpPr>
        <p:spPr>
          <a:xfrm>
            <a:off x="571501" y="1354945"/>
            <a:ext cx="1937984" cy="4148110"/>
          </a:xfrm>
        </p:spPr>
        <p:txBody>
          <a:bodyPr anchor="ctr">
            <a:normAutofit/>
          </a:bodyPr>
          <a:lstStyle/>
          <a:p>
            <a:r>
              <a:rPr lang="nb-NO" sz="2400" dirty="0">
                <a:solidFill>
                  <a:srgbClr val="2A1A00"/>
                </a:solidFill>
              </a:rPr>
              <a:t>DISKUTER!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Plassholder for innhold 2">
            <a:extLst>
              <a:ext uri="{FF2B5EF4-FFF2-40B4-BE49-F238E27FC236}">
                <a16:creationId xmlns:a16="http://schemas.microsoft.com/office/drawing/2014/main" id="{762AD242-CD14-4B04-8BD0-4CF05A454EDB}"/>
              </a:ext>
            </a:extLst>
          </p:cNvPr>
          <p:cNvSpPr>
            <a:spLocks noGrp="1"/>
          </p:cNvSpPr>
          <p:nvPr>
            <p:ph idx="1"/>
          </p:nvPr>
        </p:nvSpPr>
        <p:spPr>
          <a:xfrm>
            <a:off x="2871435" y="1354945"/>
            <a:ext cx="5701064" cy="4148110"/>
          </a:xfrm>
        </p:spPr>
        <p:txBody>
          <a:bodyPr anchor="ctr">
            <a:normAutofit/>
          </a:bodyPr>
          <a:lstStyle/>
          <a:p>
            <a:pPr marL="457200" indent="-457200">
              <a:buAutoNum type="arabicPeriod"/>
            </a:pPr>
            <a:r>
              <a:rPr lang="nb-NO" dirty="0"/>
              <a:t>På hvilken måte brukte dere kreativitet her?</a:t>
            </a:r>
          </a:p>
          <a:p>
            <a:pPr marL="457200" indent="-457200">
              <a:buAutoNum type="arabicPeriod"/>
            </a:pPr>
            <a:endParaRPr lang="nb-NO" dirty="0"/>
          </a:p>
          <a:p>
            <a:pPr marL="457200" indent="-457200">
              <a:buAutoNum type="arabicPeriod"/>
            </a:pPr>
            <a:r>
              <a:rPr lang="nb-NO" dirty="0"/>
              <a:t>Hvorfor tror du det er så viktig å være god på å kreativitet i arbeidslivet?</a:t>
            </a:r>
            <a:br>
              <a:rPr lang="nb-NO" dirty="0"/>
            </a:br>
            <a:endParaRPr lang="nb-NO" dirty="0"/>
          </a:p>
        </p:txBody>
      </p:sp>
      <p:sp>
        <p:nvSpPr>
          <p:cNvPr id="11" name="Ellipse 10" descr="Palette kontur">
            <a:extLst>
              <a:ext uri="{FF2B5EF4-FFF2-40B4-BE49-F238E27FC236}">
                <a16:creationId xmlns:a16="http://schemas.microsoft.com/office/drawing/2014/main" id="{4483F960-440A-4FB4-B983-5352121F0B3B}"/>
              </a:ext>
            </a:extLst>
          </p:cNvPr>
          <p:cNvSpPr/>
          <p:nvPr/>
        </p:nvSpPr>
        <p:spPr>
          <a:xfrm>
            <a:off x="4694147" y="651427"/>
            <a:ext cx="1452757" cy="140703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Bildobjekt 17" descr="En bild som visar tecken&#10;&#10;Automatiskt genererad beskrivning">
            <a:extLst>
              <a:ext uri="{FF2B5EF4-FFF2-40B4-BE49-F238E27FC236}">
                <a16:creationId xmlns:a16="http://schemas.microsoft.com/office/drawing/2014/main" id="{A342E769-0747-3B48-B9ED-C9690A1859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87" y="6137586"/>
            <a:ext cx="1448721" cy="403961"/>
          </a:xfrm>
          <a:prstGeom prst="rect">
            <a:avLst/>
          </a:prstGeom>
        </p:spPr>
      </p:pic>
    </p:spTree>
    <p:extLst>
      <p:ext uri="{BB962C8B-B14F-4D97-AF65-F5344CB8AC3E}">
        <p14:creationId xmlns:p14="http://schemas.microsoft.com/office/powerpoint/2010/main" val="8275219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41036" y="1078378"/>
            <a:ext cx="2462553" cy="4701244"/>
          </a:xfrm>
        </p:spPr>
        <p:txBody>
          <a:bodyPr anchor="ctr">
            <a:normAutofit/>
          </a:bodyPr>
          <a:lstStyle/>
          <a:p>
            <a:r>
              <a:rPr lang="nb-NO" sz="3100" dirty="0"/>
              <a:t>LYTT til podkast om Kritisk tenkning:</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9" name="Ellipse 8" descr="Hjerne i hode kontur">
            <a:extLst>
              <a:ext uri="{FF2B5EF4-FFF2-40B4-BE49-F238E27FC236}">
                <a16:creationId xmlns:a16="http://schemas.microsoft.com/office/drawing/2014/main" id="{6EBABFB0-9083-4498-AF3D-5C1D13B8F3A8}"/>
              </a:ext>
            </a:extLst>
          </p:cNvPr>
          <p:cNvSpPr/>
          <p:nvPr/>
        </p:nvSpPr>
        <p:spPr>
          <a:xfrm>
            <a:off x="1059407" y="662941"/>
            <a:ext cx="1407037" cy="148704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oup 10">
            <a:extLst>
              <a:ext uri="{FF2B5EF4-FFF2-40B4-BE49-F238E27FC236}">
                <a16:creationId xmlns:a16="http://schemas.microsoft.com/office/drawing/2014/main" id="{E2EC9BC0-9EE7-4346-9AB5-940DC65ABAEF}"/>
              </a:ext>
            </a:extLst>
          </p:cNvPr>
          <p:cNvGrpSpPr/>
          <p:nvPr/>
        </p:nvGrpSpPr>
        <p:grpSpPr>
          <a:xfrm>
            <a:off x="6171905" y="6186461"/>
            <a:ext cx="2727807" cy="470918"/>
            <a:chOff x="649273" y="6186461"/>
            <a:chExt cx="2727807" cy="470918"/>
          </a:xfrm>
        </p:grpSpPr>
        <p:pic>
          <p:nvPicPr>
            <p:cNvPr id="13" name="Bildobjekt 17" descr="En bild som visar tecken&#10;&#10;Automatiskt genererad beskrivning">
              <a:extLst>
                <a:ext uri="{FF2B5EF4-FFF2-40B4-BE49-F238E27FC236}">
                  <a16:creationId xmlns:a16="http://schemas.microsoft.com/office/drawing/2014/main" id="{8B65461E-8A8F-B642-863C-CEB3157A4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14" name="Bildobjekt 18">
              <a:extLst>
                <a:ext uri="{FF2B5EF4-FFF2-40B4-BE49-F238E27FC236}">
                  <a16:creationId xmlns:a16="http://schemas.microsoft.com/office/drawing/2014/main" id="{8FC2FB2B-68FE-FF4A-ABAC-D359DB44D2FE}"/>
                </a:ext>
              </a:extLst>
            </p:cNvPr>
            <p:cNvPicPr>
              <a:picLocks noChangeAspect="1"/>
            </p:cNvPicPr>
            <p:nvPr/>
          </p:nvPicPr>
          <p:blipFill>
            <a:blip r:embed="rId5"/>
            <a:stretch>
              <a:fillRect/>
            </a:stretch>
          </p:blipFill>
          <p:spPr>
            <a:xfrm>
              <a:off x="2075754" y="6186461"/>
              <a:ext cx="470918" cy="4709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F3F54050-2A70-0947-8F1F-CBB80A64A2EC}"/>
                </a:ext>
              </a:extLst>
            </p:cNvPr>
            <p:cNvPicPr>
              <a:picLocks noChangeAspect="1"/>
            </p:cNvPicPr>
            <p:nvPr/>
          </p:nvPicPr>
          <p:blipFill>
            <a:blip r:embed="rId6"/>
            <a:stretch>
              <a:fillRect/>
            </a:stretch>
          </p:blipFill>
          <p:spPr>
            <a:xfrm>
              <a:off x="2728311" y="6483823"/>
              <a:ext cx="648769" cy="119162"/>
            </a:xfrm>
            <a:prstGeom prst="rect">
              <a:avLst/>
            </a:prstGeom>
          </p:spPr>
        </p:pic>
      </p:grpSp>
      <p:sp>
        <p:nvSpPr>
          <p:cNvPr id="16" name="Plassholder for innhold 4">
            <a:extLst>
              <a:ext uri="{FF2B5EF4-FFF2-40B4-BE49-F238E27FC236}">
                <a16:creationId xmlns:a16="http://schemas.microsoft.com/office/drawing/2014/main" id="{9F6F3B51-EA7A-1D07-99FF-AC3188183C61}"/>
              </a:ext>
            </a:extLst>
          </p:cNvPr>
          <p:cNvSpPr>
            <a:spLocks noGrp="1"/>
          </p:cNvSpPr>
          <p:nvPr>
            <p:ph idx="1"/>
          </p:nvPr>
        </p:nvSpPr>
        <p:spPr>
          <a:xfrm>
            <a:off x="3781515" y="3923112"/>
            <a:ext cx="5362485" cy="470918"/>
          </a:xfrm>
        </p:spPr>
        <p:txBody>
          <a:bodyPr>
            <a:normAutofit/>
          </a:bodyPr>
          <a:lstStyle/>
          <a:p>
            <a:pPr marL="0" indent="0">
              <a:buNone/>
            </a:pPr>
            <a:r>
              <a:rPr lang="nb-NO" sz="1400" dirty="0">
                <a:solidFill>
                  <a:schemeClr val="tx1"/>
                </a:solidFill>
                <a:hlinkClick r:id="rId7">
                  <a:extLst>
                    <a:ext uri="{A12FA001-AC4F-418D-AE19-62706E023703}">
                      <ahyp:hlinkClr xmlns:ahyp="http://schemas.microsoft.com/office/drawing/2018/hyperlinkcolor" val="tx"/>
                    </a:ext>
                  </a:extLst>
                </a:hlinkClick>
              </a:rPr>
              <a:t>Generasjon </a:t>
            </a:r>
            <a:r>
              <a:rPr lang="nb-NO" sz="1400" dirty="0" err="1">
                <a:solidFill>
                  <a:schemeClr val="tx1"/>
                </a:solidFill>
                <a:hlinkClick r:id="rId7">
                  <a:extLst>
                    <a:ext uri="{A12FA001-AC4F-418D-AE19-62706E023703}">
                      <ahyp:hlinkClr xmlns:ahyp="http://schemas.microsoft.com/office/drawing/2018/hyperlinkcolor" val="tx"/>
                    </a:ext>
                  </a:extLst>
                </a:hlinkClick>
              </a:rPr>
              <a:t>Tankezett</a:t>
            </a:r>
            <a:r>
              <a:rPr lang="nb-NO" sz="1400" dirty="0">
                <a:solidFill>
                  <a:schemeClr val="tx1"/>
                </a:solidFill>
                <a:hlinkClick r:id="rId7">
                  <a:extLst>
                    <a:ext uri="{A12FA001-AC4F-418D-AE19-62706E023703}">
                      <ahyp:hlinkClr xmlns:ahyp="http://schemas.microsoft.com/office/drawing/2018/hyperlinkcolor" val="tx"/>
                    </a:ext>
                  </a:extLst>
                </a:hlinkClick>
              </a:rPr>
              <a:t> - Episode 4 (Kort): Kritisk tenkning - </a:t>
            </a:r>
            <a:r>
              <a:rPr lang="nb-NO" sz="1400" dirty="0" err="1">
                <a:solidFill>
                  <a:schemeClr val="tx1"/>
                </a:solidFill>
                <a:hlinkClick r:id="rId7">
                  <a:extLst>
                    <a:ext uri="{A12FA001-AC4F-418D-AE19-62706E023703}">
                      <ahyp:hlinkClr xmlns:ahyp="http://schemas.microsoft.com/office/drawing/2018/hyperlinkcolor" val="tx"/>
                    </a:ext>
                  </a:extLst>
                </a:hlinkClick>
              </a:rPr>
              <a:t>YouTube</a:t>
            </a:r>
            <a:endParaRPr lang="nb-NO" sz="1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2CBB3-7331-469C-A387-FA1C79D0FD95}"/>
              </a:ext>
            </a:extLst>
          </p:cNvPr>
          <p:cNvSpPr>
            <a:spLocks noGrp="1"/>
          </p:cNvSpPr>
          <p:nvPr>
            <p:ph type="title"/>
          </p:nvPr>
        </p:nvSpPr>
        <p:spPr/>
        <p:txBody>
          <a:bodyPr/>
          <a:lstStyle/>
          <a:p>
            <a:r>
              <a:rPr lang="nb-NO" dirty="0"/>
              <a:t>Aktivitet om </a:t>
            </a:r>
            <a:br>
              <a:rPr lang="nb-NO" dirty="0"/>
            </a:br>
            <a:r>
              <a:rPr lang="nb-NO" dirty="0"/>
              <a:t>Kritisk tenkning</a:t>
            </a:r>
          </a:p>
        </p:txBody>
      </p:sp>
      <p:sp>
        <p:nvSpPr>
          <p:cNvPr id="3" name="Plassholder for innhold 2">
            <a:extLst>
              <a:ext uri="{FF2B5EF4-FFF2-40B4-BE49-F238E27FC236}">
                <a16:creationId xmlns:a16="http://schemas.microsoft.com/office/drawing/2014/main" id="{A3ED29AF-2B90-4DDF-92E3-8B67A8900210}"/>
              </a:ext>
            </a:extLst>
          </p:cNvPr>
          <p:cNvSpPr>
            <a:spLocks noGrp="1"/>
          </p:cNvSpPr>
          <p:nvPr>
            <p:ph idx="1"/>
          </p:nvPr>
        </p:nvSpPr>
        <p:spPr>
          <a:xfrm>
            <a:off x="842043" y="2699240"/>
            <a:ext cx="7633742" cy="3593591"/>
          </a:xfrm>
        </p:spPr>
        <p:txBody>
          <a:bodyPr/>
          <a:lstStyle/>
          <a:p>
            <a:r>
              <a:rPr lang="nb-NO" dirty="0"/>
              <a:t>Jobb sammen i grupper 2-4 deltakere i gruppe.</a:t>
            </a:r>
          </a:p>
          <a:p>
            <a:r>
              <a:rPr lang="nb-NO" dirty="0"/>
              <a:t>Noen grupper får utdelt scenario 1 og noen andre scenario 2. </a:t>
            </a:r>
          </a:p>
          <a:p>
            <a:r>
              <a:rPr lang="nb-NO" dirty="0"/>
              <a:t>Dere får 10 minutter til å diskutere hva dere kan svare på spørsmålene dere får fra romvesenene slik at man får forklart det på en god måte.</a:t>
            </a:r>
          </a:p>
          <a:p>
            <a:r>
              <a:rPr lang="nb-NO" dirty="0"/>
              <a:t>Tenk kritisk på hva dere velger å si og hva dere utelater når dere sier noe. Husk at disse romvesenene aldri har besøkt jorden før og ikke aner noe om disse emnene fra før av.</a:t>
            </a:r>
          </a:p>
          <a:p>
            <a:pPr marL="0" indent="0">
              <a:buNone/>
            </a:pPr>
            <a:endParaRPr lang="nb-NO" dirty="0"/>
          </a:p>
          <a:p>
            <a:endParaRPr lang="nb-NO" dirty="0"/>
          </a:p>
        </p:txBody>
      </p:sp>
      <p:sp>
        <p:nvSpPr>
          <p:cNvPr id="8" name="Rektangel 7">
            <a:extLst>
              <a:ext uri="{FF2B5EF4-FFF2-40B4-BE49-F238E27FC236}">
                <a16:creationId xmlns:a16="http://schemas.microsoft.com/office/drawing/2014/main" id="{BE1EB25A-FF55-4499-9915-13C4D7F0002E}"/>
              </a:ext>
            </a:extLst>
          </p:cNvPr>
          <p:cNvSpPr/>
          <p:nvPr/>
        </p:nvSpPr>
        <p:spPr>
          <a:xfrm>
            <a:off x="842043" y="2070716"/>
            <a:ext cx="6051080" cy="707886"/>
          </a:xfrm>
          <a:prstGeom prst="rect">
            <a:avLst/>
          </a:prstGeom>
          <a:noFill/>
          <a:effectLst>
            <a:outerShdw sx="1000" sy="1000" algn="ctr" rotWithShape="0">
              <a:srgbClr val="000000">
                <a:alpha val="0"/>
              </a:srgbClr>
            </a:outerShdw>
          </a:effectLst>
        </p:spPr>
        <p:txBody>
          <a:bodyPr wrap="none" lIns="91440" tIns="45720" rIns="91440" bIns="45720">
            <a:spAutoFit/>
          </a:bodyPr>
          <a:lstStyle/>
          <a:p>
            <a:pPr algn="ctr"/>
            <a:r>
              <a:rPr lang="nb-NO" sz="4000" b="0" cap="none" spc="0" dirty="0">
                <a:ln w="0"/>
                <a:solidFill>
                  <a:schemeClr val="tx2">
                    <a:lumMod val="50000"/>
                    <a:lumOff val="50000"/>
                  </a:schemeClr>
                </a:solidFill>
                <a:effectLst>
                  <a:outerShdw blurRad="38100" dist="25400" dir="5400000" algn="ctr" rotWithShape="0">
                    <a:srgbClr val="6E747A">
                      <a:alpha val="43000"/>
                    </a:srgbClr>
                  </a:outerShdw>
                </a:effectLst>
              </a:rPr>
              <a:t>Guidet tur med romvesener</a:t>
            </a:r>
          </a:p>
        </p:txBody>
      </p:sp>
      <p:grpSp>
        <p:nvGrpSpPr>
          <p:cNvPr id="5" name="Group 4">
            <a:extLst>
              <a:ext uri="{FF2B5EF4-FFF2-40B4-BE49-F238E27FC236}">
                <a16:creationId xmlns:a16="http://schemas.microsoft.com/office/drawing/2014/main" id="{E408EF85-1F74-A74A-B43A-ABB36BE1639D}"/>
              </a:ext>
            </a:extLst>
          </p:cNvPr>
          <p:cNvGrpSpPr/>
          <p:nvPr/>
        </p:nvGrpSpPr>
        <p:grpSpPr>
          <a:xfrm>
            <a:off x="6171905" y="6186461"/>
            <a:ext cx="2727807" cy="470918"/>
            <a:chOff x="649273" y="6186461"/>
            <a:chExt cx="2727807" cy="470918"/>
          </a:xfrm>
        </p:grpSpPr>
        <p:pic>
          <p:nvPicPr>
            <p:cNvPr id="6" name="Bildobjekt 17" descr="En bild som visar tecken&#10;&#10;Automatiskt genererad beskrivning">
              <a:extLst>
                <a:ext uri="{FF2B5EF4-FFF2-40B4-BE49-F238E27FC236}">
                  <a16:creationId xmlns:a16="http://schemas.microsoft.com/office/drawing/2014/main" id="{FD4DF590-8D1B-9C4E-B649-94B57829D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7" name="Bildobjekt 18">
              <a:extLst>
                <a:ext uri="{FF2B5EF4-FFF2-40B4-BE49-F238E27FC236}">
                  <a16:creationId xmlns:a16="http://schemas.microsoft.com/office/drawing/2014/main" id="{49822CA5-AEE0-FE44-A6DF-7AF529D0D4DF}"/>
                </a:ext>
              </a:extLst>
            </p:cNvPr>
            <p:cNvPicPr>
              <a:picLocks noChangeAspect="1"/>
            </p:cNvPicPr>
            <p:nvPr/>
          </p:nvPicPr>
          <p:blipFill>
            <a:blip r:embed="rId4"/>
            <a:stretch>
              <a:fillRect/>
            </a:stretch>
          </p:blipFill>
          <p:spPr>
            <a:xfrm>
              <a:off x="2075754" y="6186461"/>
              <a:ext cx="470918" cy="47091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6EC0B326-15CD-B048-A682-05ABD75C937F}"/>
                </a:ext>
              </a:extLst>
            </p:cNvPr>
            <p:cNvPicPr>
              <a:picLocks noChangeAspect="1"/>
            </p:cNvPicPr>
            <p:nvPr/>
          </p:nvPicPr>
          <p:blipFill>
            <a:blip r:embed="rId5"/>
            <a:stretch>
              <a:fillRect/>
            </a:stretch>
          </p:blipFill>
          <p:spPr>
            <a:xfrm>
              <a:off x="2728311" y="6483823"/>
              <a:ext cx="648769" cy="119162"/>
            </a:xfrm>
            <a:prstGeom prst="rect">
              <a:avLst/>
            </a:prstGeom>
          </p:spPr>
        </p:pic>
      </p:grpSp>
    </p:spTree>
    <p:extLst>
      <p:ext uri="{BB962C8B-B14F-4D97-AF65-F5344CB8AC3E}">
        <p14:creationId xmlns:p14="http://schemas.microsoft.com/office/powerpoint/2010/main" val="154873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24FFF7-B22D-4C77-A2DD-1674DB4B6097}"/>
              </a:ext>
            </a:extLst>
          </p:cNvPr>
          <p:cNvSpPr>
            <a:spLocks noGrp="1"/>
          </p:cNvSpPr>
          <p:nvPr>
            <p:ph type="title"/>
          </p:nvPr>
        </p:nvSpPr>
        <p:spPr>
          <a:xfrm>
            <a:off x="571501" y="1354945"/>
            <a:ext cx="1937984" cy="4148110"/>
          </a:xfrm>
        </p:spPr>
        <p:txBody>
          <a:bodyPr anchor="ctr">
            <a:normAutofit/>
          </a:bodyPr>
          <a:lstStyle/>
          <a:p>
            <a:r>
              <a:rPr lang="nb-NO" sz="2400" dirty="0">
                <a:solidFill>
                  <a:srgbClr val="2A1A00"/>
                </a:solidFill>
              </a:rPr>
              <a:t>DISKUTER!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Plassholder for innhold 2">
            <a:extLst>
              <a:ext uri="{FF2B5EF4-FFF2-40B4-BE49-F238E27FC236}">
                <a16:creationId xmlns:a16="http://schemas.microsoft.com/office/drawing/2014/main" id="{762AD242-CD14-4B04-8BD0-4CF05A454EDB}"/>
              </a:ext>
            </a:extLst>
          </p:cNvPr>
          <p:cNvSpPr>
            <a:spLocks noGrp="1"/>
          </p:cNvSpPr>
          <p:nvPr>
            <p:ph idx="1"/>
          </p:nvPr>
        </p:nvSpPr>
        <p:spPr>
          <a:xfrm>
            <a:off x="2871435" y="1354945"/>
            <a:ext cx="5701064" cy="4148110"/>
          </a:xfrm>
        </p:spPr>
        <p:txBody>
          <a:bodyPr anchor="ctr">
            <a:normAutofit/>
          </a:bodyPr>
          <a:lstStyle/>
          <a:p>
            <a:pPr marL="457200" indent="-457200">
              <a:buAutoNum type="arabicPeriod"/>
            </a:pPr>
            <a:r>
              <a:rPr lang="nb-NO" dirty="0"/>
              <a:t>På hvilken måte brukte dere kritisk tenkning her?</a:t>
            </a:r>
          </a:p>
          <a:p>
            <a:pPr marL="457200" indent="-457200">
              <a:buAutoNum type="arabicPeriod"/>
            </a:pPr>
            <a:endParaRPr lang="nb-NO" dirty="0"/>
          </a:p>
          <a:p>
            <a:pPr marL="457200" indent="-457200">
              <a:buAutoNum type="arabicPeriod"/>
            </a:pPr>
            <a:r>
              <a:rPr lang="nb-NO" dirty="0"/>
              <a:t>Hvorfor tror du det er så viktig å være god på å kritisk tenkning i arbeidslivet?</a:t>
            </a:r>
            <a:br>
              <a:rPr lang="nb-NO" dirty="0"/>
            </a:br>
            <a:endParaRPr lang="nb-NO" dirty="0"/>
          </a:p>
        </p:txBody>
      </p:sp>
      <p:sp>
        <p:nvSpPr>
          <p:cNvPr id="9" name="Ellipse 8" descr="Hjerne i hode kontur">
            <a:extLst>
              <a:ext uri="{FF2B5EF4-FFF2-40B4-BE49-F238E27FC236}">
                <a16:creationId xmlns:a16="http://schemas.microsoft.com/office/drawing/2014/main" id="{EAFAD694-6EC8-49C6-B8FA-89E1A3AB0E00}"/>
              </a:ext>
            </a:extLst>
          </p:cNvPr>
          <p:cNvSpPr/>
          <p:nvPr/>
        </p:nvSpPr>
        <p:spPr>
          <a:xfrm>
            <a:off x="4797017" y="611422"/>
            <a:ext cx="1407037" cy="148704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Bildobjekt 17" descr="En bild som visar tecken&#10;&#10;Automatiskt genererad beskrivning">
            <a:extLst>
              <a:ext uri="{FF2B5EF4-FFF2-40B4-BE49-F238E27FC236}">
                <a16:creationId xmlns:a16="http://schemas.microsoft.com/office/drawing/2014/main" id="{93ABEBF6-CD7A-B049-BB77-68F0168BA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87" y="6137586"/>
            <a:ext cx="1448721" cy="403961"/>
          </a:xfrm>
          <a:prstGeom prst="rect">
            <a:avLst/>
          </a:prstGeom>
        </p:spPr>
      </p:pic>
    </p:spTree>
    <p:extLst>
      <p:ext uri="{BB962C8B-B14F-4D97-AF65-F5344CB8AC3E}">
        <p14:creationId xmlns:p14="http://schemas.microsoft.com/office/powerpoint/2010/main" val="33957706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24FFF7-B22D-4C77-A2DD-1674DB4B6097}"/>
              </a:ext>
            </a:extLst>
          </p:cNvPr>
          <p:cNvSpPr>
            <a:spLocks noGrp="1"/>
          </p:cNvSpPr>
          <p:nvPr>
            <p:ph type="title"/>
          </p:nvPr>
        </p:nvSpPr>
        <p:spPr>
          <a:xfrm>
            <a:off x="571501" y="1354945"/>
            <a:ext cx="1937984" cy="4148110"/>
          </a:xfrm>
        </p:spPr>
        <p:txBody>
          <a:bodyPr anchor="ctr">
            <a:normAutofit/>
          </a:bodyPr>
          <a:lstStyle/>
          <a:p>
            <a:r>
              <a:rPr lang="nb-NO" sz="2400" dirty="0">
                <a:solidFill>
                  <a:srgbClr val="2A1A00"/>
                </a:solidFill>
              </a:rPr>
              <a:t>DISKUTER!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Plassholder for innhold 2">
            <a:extLst>
              <a:ext uri="{FF2B5EF4-FFF2-40B4-BE49-F238E27FC236}">
                <a16:creationId xmlns:a16="http://schemas.microsoft.com/office/drawing/2014/main" id="{762AD242-CD14-4B04-8BD0-4CF05A454EDB}"/>
              </a:ext>
            </a:extLst>
          </p:cNvPr>
          <p:cNvSpPr>
            <a:spLocks noGrp="1"/>
          </p:cNvSpPr>
          <p:nvPr>
            <p:ph idx="1"/>
          </p:nvPr>
        </p:nvSpPr>
        <p:spPr>
          <a:xfrm>
            <a:off x="2871435" y="1354945"/>
            <a:ext cx="5701064" cy="4148110"/>
          </a:xfrm>
        </p:spPr>
        <p:txBody>
          <a:bodyPr anchor="ctr">
            <a:normAutofit/>
          </a:bodyPr>
          <a:lstStyle/>
          <a:p>
            <a:pPr marL="457200" indent="-457200">
              <a:buAutoNum type="arabicPeriod"/>
            </a:pPr>
            <a:r>
              <a:rPr lang="nb-NO"/>
              <a:t>Kan man </a:t>
            </a:r>
            <a:r>
              <a:rPr lang="nb-NO" dirty="0"/>
              <a:t>lære seg til å bli bedre til å samarbeide, kommunisere, tenke kritisk og være kreative?</a:t>
            </a:r>
          </a:p>
          <a:p>
            <a:pPr marL="457200" indent="-457200">
              <a:buAutoNum type="arabicPeriod"/>
            </a:pPr>
            <a:r>
              <a:rPr lang="nb-NO" dirty="0"/>
              <a:t>Hvordan kan vi bli bedre på det?</a:t>
            </a:r>
          </a:p>
          <a:p>
            <a:pPr marL="457200" indent="-457200">
              <a:buAutoNum type="arabicPeriod"/>
            </a:pPr>
            <a:r>
              <a:rPr lang="nb-NO" dirty="0"/>
              <a:t>Hvorfor bør vi bli bedre på det?</a:t>
            </a:r>
          </a:p>
        </p:txBody>
      </p:sp>
      <p:sp>
        <p:nvSpPr>
          <p:cNvPr id="4" name="Rektangel 3">
            <a:extLst>
              <a:ext uri="{FF2B5EF4-FFF2-40B4-BE49-F238E27FC236}">
                <a16:creationId xmlns:a16="http://schemas.microsoft.com/office/drawing/2014/main" id="{345B3041-9631-468A-9469-0315F63E7DF1}"/>
              </a:ext>
            </a:extLst>
          </p:cNvPr>
          <p:cNvSpPr/>
          <p:nvPr/>
        </p:nvSpPr>
        <p:spPr>
          <a:xfrm>
            <a:off x="3600232" y="716505"/>
            <a:ext cx="4243470" cy="923330"/>
          </a:xfrm>
          <a:prstGeom prst="rect">
            <a:avLst/>
          </a:prstGeom>
          <a:noFill/>
        </p:spPr>
        <p:txBody>
          <a:bodyPr wrap="none" lIns="91440" tIns="45720" rIns="91440" bIns="45720">
            <a:spAutoFit/>
          </a:bodyPr>
          <a:lstStyle/>
          <a:p>
            <a:pPr algn="ctr"/>
            <a:r>
              <a:rPr lang="nb-NO" sz="5400" b="0" cap="none" spc="0" dirty="0">
                <a:ln w="0"/>
                <a:solidFill>
                  <a:schemeClr val="accent1"/>
                </a:solidFill>
                <a:effectLst>
                  <a:outerShdw blurRad="38100" dist="25400" dir="5400000" algn="ctr" rotWithShape="0">
                    <a:srgbClr val="6E747A">
                      <a:alpha val="43000"/>
                    </a:srgbClr>
                  </a:outerShdw>
                </a:effectLst>
              </a:rPr>
              <a:t>Helt til slutt…</a:t>
            </a:r>
          </a:p>
        </p:txBody>
      </p:sp>
      <p:sp>
        <p:nvSpPr>
          <p:cNvPr id="11" name="Ellipse 10" descr="Hjerne i hode kontur">
            <a:extLst>
              <a:ext uri="{FF2B5EF4-FFF2-40B4-BE49-F238E27FC236}">
                <a16:creationId xmlns:a16="http://schemas.microsoft.com/office/drawing/2014/main" id="{FA1F4760-04CA-4A55-A806-EA110E8FD625}"/>
              </a:ext>
            </a:extLst>
          </p:cNvPr>
          <p:cNvSpPr/>
          <p:nvPr/>
        </p:nvSpPr>
        <p:spPr>
          <a:xfrm>
            <a:off x="2656788" y="5043135"/>
            <a:ext cx="1485055" cy="1465089"/>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Ellipse 12" descr="Palette kontur">
            <a:extLst>
              <a:ext uri="{FF2B5EF4-FFF2-40B4-BE49-F238E27FC236}">
                <a16:creationId xmlns:a16="http://schemas.microsoft.com/office/drawing/2014/main" id="{9E577078-13D1-4357-B61C-51137171A32D}"/>
              </a:ext>
            </a:extLst>
          </p:cNvPr>
          <p:cNvSpPr/>
          <p:nvPr/>
        </p:nvSpPr>
        <p:spPr>
          <a:xfrm>
            <a:off x="7449394" y="4963862"/>
            <a:ext cx="1485056" cy="1465089"/>
          </a:xfrm>
          <a:prstGeom prst="ellipse">
            <a:avLst/>
          </a:prstGeom>
          <a:blipFill>
            <a:blip r:embed="rId4">
              <a:extLs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Ellipse 13" descr="Chat med heldekkende fyll">
            <a:extLst>
              <a:ext uri="{FF2B5EF4-FFF2-40B4-BE49-F238E27FC236}">
                <a16:creationId xmlns:a16="http://schemas.microsoft.com/office/drawing/2014/main" id="{845FFB97-3BF5-4125-8654-0540DCA4BA3D}"/>
              </a:ext>
            </a:extLst>
          </p:cNvPr>
          <p:cNvSpPr/>
          <p:nvPr/>
        </p:nvSpPr>
        <p:spPr>
          <a:xfrm>
            <a:off x="5818825" y="4963862"/>
            <a:ext cx="1485056" cy="1465089"/>
          </a:xfrm>
          <a:prstGeom prst="ellipse">
            <a:avLst/>
          </a:prstGeom>
          <a:blipFill>
            <a:blip r:embed="rId6">
              <a:extLs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Ellipse 14" descr="Gruppe kontur">
            <a:extLst>
              <a:ext uri="{FF2B5EF4-FFF2-40B4-BE49-F238E27FC236}">
                <a16:creationId xmlns:a16="http://schemas.microsoft.com/office/drawing/2014/main" id="{707BD096-7442-4BF1-BD17-9E68F68816D1}"/>
              </a:ext>
            </a:extLst>
          </p:cNvPr>
          <p:cNvSpPr/>
          <p:nvPr/>
        </p:nvSpPr>
        <p:spPr>
          <a:xfrm>
            <a:off x="4236911" y="5043135"/>
            <a:ext cx="1485056" cy="1465089"/>
          </a:xfrm>
          <a:prstGeom prst="ellipse">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6" name="Bildobjekt 17" descr="En bild som visar tecken&#10;&#10;Automatiskt genererad beskrivning">
            <a:extLst>
              <a:ext uri="{FF2B5EF4-FFF2-40B4-BE49-F238E27FC236}">
                <a16:creationId xmlns:a16="http://schemas.microsoft.com/office/drawing/2014/main" id="{C85B29F0-D102-3A46-8150-DB537CB8BB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587" y="6137586"/>
            <a:ext cx="1448721" cy="403961"/>
          </a:xfrm>
          <a:prstGeom prst="rect">
            <a:avLst/>
          </a:prstGeom>
        </p:spPr>
      </p:pic>
    </p:spTree>
    <p:extLst>
      <p:ext uri="{BB962C8B-B14F-4D97-AF65-F5344CB8AC3E}">
        <p14:creationId xmlns:p14="http://schemas.microsoft.com/office/powerpoint/2010/main" val="28214546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17" descr="En bild som visar tecken&#10;&#10;Automatiskt genererad beskrivning">
            <a:extLst>
              <a:ext uri="{FF2B5EF4-FFF2-40B4-BE49-F238E27FC236}">
                <a16:creationId xmlns:a16="http://schemas.microsoft.com/office/drawing/2014/main" id="{DE56DBB8-BA4D-B64C-B204-6587C9EBC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420" y="3802511"/>
            <a:ext cx="3944357" cy="1099842"/>
          </a:xfrm>
          <a:prstGeom prst="rect">
            <a:avLst/>
          </a:prstGeom>
        </p:spPr>
      </p:pic>
      <p:pic>
        <p:nvPicPr>
          <p:cNvPr id="6" name="Bildobjekt 18">
            <a:extLst>
              <a:ext uri="{FF2B5EF4-FFF2-40B4-BE49-F238E27FC236}">
                <a16:creationId xmlns:a16="http://schemas.microsoft.com/office/drawing/2014/main" id="{0F18ED74-03B6-1142-A234-82037FE4F97C}"/>
              </a:ext>
            </a:extLst>
          </p:cNvPr>
          <p:cNvPicPr>
            <a:picLocks noChangeAspect="1"/>
          </p:cNvPicPr>
          <p:nvPr/>
        </p:nvPicPr>
        <p:blipFill>
          <a:blip r:embed="rId3"/>
          <a:stretch>
            <a:fillRect/>
          </a:stretch>
        </p:blipFill>
        <p:spPr>
          <a:xfrm>
            <a:off x="2568761" y="1956255"/>
            <a:ext cx="1492132" cy="149213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E89E4A77-2539-2F42-B20E-8B4457AFE234}"/>
              </a:ext>
            </a:extLst>
          </p:cNvPr>
          <p:cNvPicPr>
            <a:picLocks noChangeAspect="1"/>
          </p:cNvPicPr>
          <p:nvPr/>
        </p:nvPicPr>
        <p:blipFill>
          <a:blip r:embed="rId4"/>
          <a:stretch>
            <a:fillRect/>
          </a:stretch>
        </p:blipFill>
        <p:spPr>
          <a:xfrm>
            <a:off x="4571113" y="2894672"/>
            <a:ext cx="2055664" cy="377572"/>
          </a:xfrm>
          <a:prstGeom prst="rect">
            <a:avLst/>
          </a:prstGeom>
        </p:spPr>
      </p:pic>
    </p:spTree>
    <p:extLst>
      <p:ext uri="{BB962C8B-B14F-4D97-AF65-F5344CB8AC3E}">
        <p14:creationId xmlns:p14="http://schemas.microsoft.com/office/powerpoint/2010/main" val="313353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E075FA3-1C33-424D-9052-D60CCFBD27F2}"/>
              </a:ext>
            </a:extLst>
          </p:cNvPr>
          <p:cNvSpPr>
            <a:spLocks noGrp="1"/>
          </p:cNvSpPr>
          <p:nvPr>
            <p:ph idx="1"/>
          </p:nvPr>
        </p:nvSpPr>
        <p:spPr/>
        <p:txBody>
          <a:bodyPr>
            <a:normAutofit lnSpcReduction="10000"/>
          </a:bodyPr>
          <a:lstStyle/>
          <a:p>
            <a:pPr marL="0" indent="0">
              <a:buNone/>
            </a:pPr>
            <a:r>
              <a:rPr lang="nb-NO" dirty="0"/>
              <a:t>Vi skal høre utklipp fra fire podkastepisoder som handler om:</a:t>
            </a:r>
          </a:p>
          <a:p>
            <a:pPr marL="0" indent="0">
              <a:buNone/>
            </a:pPr>
            <a:endParaRPr lang="nb-NO" dirty="0"/>
          </a:p>
          <a:p>
            <a:pPr marL="457200" indent="-457200">
              <a:buFont typeface="+mj-lt"/>
              <a:buAutoNum type="arabicPeriod"/>
            </a:pPr>
            <a:r>
              <a:rPr lang="nb-NO" b="1" dirty="0"/>
              <a:t>Kommunikasjon </a:t>
            </a:r>
          </a:p>
          <a:p>
            <a:pPr marL="457200" indent="-457200">
              <a:buFont typeface="+mj-lt"/>
              <a:buAutoNum type="arabicPeriod"/>
            </a:pPr>
            <a:r>
              <a:rPr lang="nb-NO" b="1" dirty="0"/>
              <a:t>Samarbeid</a:t>
            </a:r>
          </a:p>
          <a:p>
            <a:pPr marL="457200" indent="-457200">
              <a:buFont typeface="+mj-lt"/>
              <a:buAutoNum type="arabicPeriod"/>
            </a:pPr>
            <a:r>
              <a:rPr lang="nb-NO" b="1" dirty="0"/>
              <a:t>Kreativitet</a:t>
            </a:r>
          </a:p>
          <a:p>
            <a:pPr marL="457200" indent="-457200">
              <a:buFont typeface="+mj-lt"/>
              <a:buAutoNum type="arabicPeriod"/>
            </a:pPr>
            <a:r>
              <a:rPr lang="nb-NO" b="1" dirty="0"/>
              <a:t>Kritisk tenking</a:t>
            </a:r>
          </a:p>
          <a:p>
            <a:pPr marL="0" indent="0">
              <a:buNone/>
            </a:pPr>
            <a:endParaRPr lang="nb-NO" dirty="0"/>
          </a:p>
          <a:p>
            <a:pPr marL="0" indent="0">
              <a:buNone/>
            </a:pPr>
            <a:r>
              <a:rPr lang="nb-NO" dirty="0"/>
              <a:t>Etter hver episode får dere en øvelse som dere skal gjennomføre og et refleksjonsspørsmål. </a:t>
            </a:r>
          </a:p>
        </p:txBody>
      </p:sp>
      <p:graphicFrame>
        <p:nvGraphicFramePr>
          <p:cNvPr id="4" name="Diagram 3">
            <a:extLst>
              <a:ext uri="{FF2B5EF4-FFF2-40B4-BE49-F238E27FC236}">
                <a16:creationId xmlns:a16="http://schemas.microsoft.com/office/drawing/2014/main" id="{41D528BE-47EA-496F-9C1C-36C393D250E7}"/>
              </a:ext>
            </a:extLst>
          </p:cNvPr>
          <p:cNvGraphicFramePr/>
          <p:nvPr>
            <p:extLst>
              <p:ext uri="{D42A27DB-BD31-4B8C-83A1-F6EECF244321}">
                <p14:modId xmlns:p14="http://schemas.microsoft.com/office/powerpoint/2010/main" val="471606662"/>
              </p:ext>
            </p:extLst>
          </p:nvPr>
        </p:nvGraphicFramePr>
        <p:xfrm>
          <a:off x="5192602" y="1091827"/>
          <a:ext cx="4282440" cy="437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ktangel 7">
            <a:extLst>
              <a:ext uri="{FF2B5EF4-FFF2-40B4-BE49-F238E27FC236}">
                <a16:creationId xmlns:a16="http://schemas.microsoft.com/office/drawing/2014/main" id="{7524F2AA-295E-4045-8B06-2CAC1407CEFD}"/>
              </a:ext>
            </a:extLst>
          </p:cNvPr>
          <p:cNvSpPr/>
          <p:nvPr/>
        </p:nvSpPr>
        <p:spPr>
          <a:xfrm>
            <a:off x="520020" y="168497"/>
            <a:ext cx="3373039" cy="923330"/>
          </a:xfrm>
          <a:prstGeom prst="rect">
            <a:avLst/>
          </a:prstGeom>
          <a:noFill/>
        </p:spPr>
        <p:txBody>
          <a:bodyPr wrap="none" lIns="91440" tIns="45720" rIns="91440" bIns="45720">
            <a:spAutoFit/>
          </a:bodyPr>
          <a:lstStyle/>
          <a:p>
            <a:pPr algn="ctr"/>
            <a:r>
              <a:rPr lang="nb-NO" sz="5400" b="0" cap="none" spc="0" dirty="0">
                <a:ln w="0"/>
                <a:solidFill>
                  <a:schemeClr val="accent1"/>
                </a:solidFill>
                <a:effectLst>
                  <a:outerShdw blurRad="38100" dist="25400" dir="5400000" algn="ctr" rotWithShape="0">
                    <a:srgbClr val="6E747A">
                      <a:alpha val="43000"/>
                    </a:srgbClr>
                  </a:outerShdw>
                </a:effectLst>
              </a:rPr>
              <a:t>INNHOLD</a:t>
            </a:r>
          </a:p>
        </p:txBody>
      </p:sp>
      <p:pic>
        <p:nvPicPr>
          <p:cNvPr id="5" name="Bildobjekt 17" descr="En bild som visar tecken&#10;&#10;Automatiskt genererad beskrivning">
            <a:extLst>
              <a:ext uri="{FF2B5EF4-FFF2-40B4-BE49-F238E27FC236}">
                <a16:creationId xmlns:a16="http://schemas.microsoft.com/office/drawing/2014/main" id="{1D52DCF9-4721-AE49-9BEC-9F18E3BBEB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6" name="Bildobjekt 18">
            <a:extLst>
              <a:ext uri="{FF2B5EF4-FFF2-40B4-BE49-F238E27FC236}">
                <a16:creationId xmlns:a16="http://schemas.microsoft.com/office/drawing/2014/main" id="{73B09100-47B3-3349-B5F7-B2267775B67D}"/>
              </a:ext>
            </a:extLst>
          </p:cNvPr>
          <p:cNvPicPr>
            <a:picLocks noChangeAspect="1"/>
          </p:cNvPicPr>
          <p:nvPr/>
        </p:nvPicPr>
        <p:blipFill>
          <a:blip r:embed="rId8"/>
          <a:stretch>
            <a:fillRect/>
          </a:stretch>
        </p:blipFill>
        <p:spPr>
          <a:xfrm>
            <a:off x="2075754" y="6186461"/>
            <a:ext cx="470918" cy="470918"/>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6CA3C4FB-9F5C-5B4C-AC0A-0DF54A49D917}"/>
              </a:ext>
            </a:extLst>
          </p:cNvPr>
          <p:cNvPicPr>
            <a:picLocks noChangeAspect="1"/>
          </p:cNvPicPr>
          <p:nvPr/>
        </p:nvPicPr>
        <p:blipFill>
          <a:blip r:embed="rId9"/>
          <a:stretch>
            <a:fillRect/>
          </a:stretch>
        </p:blipFill>
        <p:spPr>
          <a:xfrm>
            <a:off x="2728311" y="6483823"/>
            <a:ext cx="648769" cy="1191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790078" y="796586"/>
            <a:ext cx="2690179" cy="4701244"/>
          </a:xfrm>
        </p:spPr>
        <p:txBody>
          <a:bodyPr anchor="ctr">
            <a:normAutofit/>
          </a:bodyPr>
          <a:lstStyle/>
          <a:p>
            <a:r>
              <a:rPr lang="nb-NO" sz="2400" dirty="0"/>
              <a:t>LYTT til </a:t>
            </a:r>
            <a:br>
              <a:rPr lang="nb-NO" sz="2400" dirty="0"/>
            </a:br>
            <a:r>
              <a:rPr lang="nb-NO" sz="2400" dirty="0"/>
              <a:t>podkast om Kommunikasjon:</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7" name="Ellipse 6" descr="Chat med heldekkende fyll">
            <a:extLst>
              <a:ext uri="{FF2B5EF4-FFF2-40B4-BE49-F238E27FC236}">
                <a16:creationId xmlns:a16="http://schemas.microsoft.com/office/drawing/2014/main" id="{78D814F4-CC2C-4334-BE59-4F962D22F72B}"/>
              </a:ext>
            </a:extLst>
          </p:cNvPr>
          <p:cNvSpPr/>
          <p:nvPr/>
        </p:nvSpPr>
        <p:spPr>
          <a:xfrm>
            <a:off x="1241334" y="1124098"/>
            <a:ext cx="1136106" cy="1129905"/>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nb-NO"/>
          </a:p>
        </p:txBody>
      </p:sp>
      <p:grpSp>
        <p:nvGrpSpPr>
          <p:cNvPr id="9" name="Group 8">
            <a:extLst>
              <a:ext uri="{FF2B5EF4-FFF2-40B4-BE49-F238E27FC236}">
                <a16:creationId xmlns:a16="http://schemas.microsoft.com/office/drawing/2014/main" id="{ADB86947-ABF3-2645-BB3E-8705C37534C7}"/>
              </a:ext>
            </a:extLst>
          </p:cNvPr>
          <p:cNvGrpSpPr/>
          <p:nvPr/>
        </p:nvGrpSpPr>
        <p:grpSpPr>
          <a:xfrm>
            <a:off x="6171905" y="6186461"/>
            <a:ext cx="2727807" cy="470918"/>
            <a:chOff x="649273" y="6186461"/>
            <a:chExt cx="2727807" cy="470918"/>
          </a:xfrm>
        </p:grpSpPr>
        <p:pic>
          <p:nvPicPr>
            <p:cNvPr id="11" name="Bildobjekt 17" descr="En bild som visar tecken&#10;&#10;Automatiskt genererad beskrivning">
              <a:extLst>
                <a:ext uri="{FF2B5EF4-FFF2-40B4-BE49-F238E27FC236}">
                  <a16:creationId xmlns:a16="http://schemas.microsoft.com/office/drawing/2014/main" id="{644C096D-CFB2-2C41-B918-B6D21F261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13" name="Bildobjekt 18">
              <a:extLst>
                <a:ext uri="{FF2B5EF4-FFF2-40B4-BE49-F238E27FC236}">
                  <a16:creationId xmlns:a16="http://schemas.microsoft.com/office/drawing/2014/main" id="{B5FACD3D-77D0-834F-9AD2-AF04D67F7725}"/>
                </a:ext>
              </a:extLst>
            </p:cNvPr>
            <p:cNvPicPr>
              <a:picLocks noChangeAspect="1"/>
            </p:cNvPicPr>
            <p:nvPr/>
          </p:nvPicPr>
          <p:blipFill>
            <a:blip r:embed="rId5"/>
            <a:stretch>
              <a:fillRect/>
            </a:stretch>
          </p:blipFill>
          <p:spPr>
            <a:xfrm>
              <a:off x="2075754" y="6186461"/>
              <a:ext cx="470918" cy="4709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6F5D0BC0-5FD2-4D48-A374-7C827D834387}"/>
                </a:ext>
              </a:extLst>
            </p:cNvPr>
            <p:cNvPicPr>
              <a:picLocks noChangeAspect="1"/>
            </p:cNvPicPr>
            <p:nvPr/>
          </p:nvPicPr>
          <p:blipFill>
            <a:blip r:embed="rId6"/>
            <a:stretch>
              <a:fillRect/>
            </a:stretch>
          </p:blipFill>
          <p:spPr>
            <a:xfrm>
              <a:off x="2728311" y="6483823"/>
              <a:ext cx="648769" cy="119162"/>
            </a:xfrm>
            <a:prstGeom prst="rect">
              <a:avLst/>
            </a:prstGeom>
          </p:spPr>
        </p:pic>
      </p:grpSp>
      <p:sp>
        <p:nvSpPr>
          <p:cNvPr id="5" name="Plassholder for innhold 4">
            <a:extLst>
              <a:ext uri="{FF2B5EF4-FFF2-40B4-BE49-F238E27FC236}">
                <a16:creationId xmlns:a16="http://schemas.microsoft.com/office/drawing/2014/main" id="{1B7EE49A-3630-C127-3084-9D7463B5A535}"/>
              </a:ext>
            </a:extLst>
          </p:cNvPr>
          <p:cNvSpPr>
            <a:spLocks noGrp="1"/>
          </p:cNvSpPr>
          <p:nvPr>
            <p:ph idx="1"/>
          </p:nvPr>
        </p:nvSpPr>
        <p:spPr>
          <a:xfrm>
            <a:off x="3781515" y="3306653"/>
            <a:ext cx="5362485" cy="470918"/>
          </a:xfrm>
        </p:spPr>
        <p:txBody>
          <a:bodyPr>
            <a:normAutofit/>
          </a:bodyPr>
          <a:lstStyle/>
          <a:p>
            <a:pPr marL="0" indent="0">
              <a:buNone/>
            </a:pPr>
            <a:r>
              <a:rPr lang="nb-NO" sz="1400" dirty="0">
                <a:solidFill>
                  <a:schemeClr val="tx1"/>
                </a:solidFill>
                <a:hlinkClick r:id="rId7">
                  <a:extLst>
                    <a:ext uri="{A12FA001-AC4F-418D-AE19-62706E023703}">
                      <ahyp:hlinkClr xmlns:ahyp="http://schemas.microsoft.com/office/drawing/2018/hyperlinkcolor" val="tx"/>
                    </a:ext>
                  </a:extLst>
                </a:hlinkClick>
              </a:rPr>
              <a:t>Generasjon Tankezett – Episode 1 (Kort): Kommunikasjon – YouTube</a:t>
            </a:r>
            <a:endParaRPr lang="nb-NO" sz="1400" dirty="0">
              <a:solidFill>
                <a:schemeClr val="tx1"/>
              </a:solidFill>
            </a:endParaRPr>
          </a:p>
        </p:txBody>
      </p:sp>
    </p:spTree>
    <p:extLst>
      <p:ext uri="{BB962C8B-B14F-4D97-AF65-F5344CB8AC3E}">
        <p14:creationId xmlns:p14="http://schemas.microsoft.com/office/powerpoint/2010/main" val="26910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2CBB3-7331-469C-A387-FA1C79D0FD95}"/>
              </a:ext>
            </a:extLst>
          </p:cNvPr>
          <p:cNvSpPr>
            <a:spLocks noGrp="1"/>
          </p:cNvSpPr>
          <p:nvPr>
            <p:ph type="title"/>
          </p:nvPr>
        </p:nvSpPr>
        <p:spPr/>
        <p:txBody>
          <a:bodyPr/>
          <a:lstStyle/>
          <a:p>
            <a:r>
              <a:rPr lang="nb-NO" dirty="0"/>
              <a:t>Aktivitet om </a:t>
            </a:r>
            <a:br>
              <a:rPr lang="nb-NO" dirty="0"/>
            </a:br>
            <a:r>
              <a:rPr lang="nb-NO" dirty="0"/>
              <a:t>Kommunikasjon</a:t>
            </a:r>
          </a:p>
        </p:txBody>
      </p:sp>
      <p:sp>
        <p:nvSpPr>
          <p:cNvPr id="3" name="Plassholder for innhold 2">
            <a:extLst>
              <a:ext uri="{FF2B5EF4-FFF2-40B4-BE49-F238E27FC236}">
                <a16:creationId xmlns:a16="http://schemas.microsoft.com/office/drawing/2014/main" id="{A3ED29AF-2B90-4DDF-92E3-8B67A8900210}"/>
              </a:ext>
            </a:extLst>
          </p:cNvPr>
          <p:cNvSpPr>
            <a:spLocks noGrp="1"/>
          </p:cNvSpPr>
          <p:nvPr>
            <p:ph idx="1"/>
          </p:nvPr>
        </p:nvSpPr>
        <p:spPr>
          <a:xfrm>
            <a:off x="938758" y="2030400"/>
            <a:ext cx="7633742" cy="4068000"/>
          </a:xfrm>
        </p:spPr>
        <p:txBody>
          <a:bodyPr anchor="ctr"/>
          <a:lstStyle/>
          <a:p>
            <a:endParaRPr lang="nb-NO" sz="1600" dirty="0"/>
          </a:p>
          <a:p>
            <a:pPr marL="0" indent="0">
              <a:buNone/>
            </a:pPr>
            <a:endParaRPr lang="nb-NO" sz="1600" dirty="0"/>
          </a:p>
          <a:p>
            <a:pPr marL="0" indent="0">
              <a:buNone/>
            </a:pPr>
            <a:r>
              <a:rPr lang="nb-NO" sz="1600" dirty="0"/>
              <a:t>Tid: 10 minutter (bytte etter 5 minutter slik at man får begge roller). </a:t>
            </a:r>
          </a:p>
          <a:p>
            <a:r>
              <a:rPr lang="nb-NO" sz="1600" dirty="0"/>
              <a:t>Jobb sammen 2 og 2.</a:t>
            </a:r>
          </a:p>
          <a:p>
            <a:r>
              <a:rPr lang="nb-NO" sz="1600" dirty="0"/>
              <a:t>Sitt rygg mot rygg med partneren din. Den ene parten får et bilde av et objekt, mens den andre får penn og papir. Den som har bildet skal beskrive objektet til partneren sin uten å røpe hva det er bilde av. </a:t>
            </a:r>
          </a:p>
          <a:p>
            <a:r>
              <a:rPr lang="nb-NO" sz="1600" dirty="0"/>
              <a:t>Du må bruke beskrivende ord som ikke kan relateres til hva det er bilde av. Et eksempel: Hvis det er bilde av et par briller kan man si: tegn to like store sirkler ved siden av hverandre, men la det være en cm mellom dem. </a:t>
            </a:r>
          </a:p>
          <a:p>
            <a:r>
              <a:rPr lang="nb-NO" sz="1600" dirty="0"/>
              <a:t>Se om dere klarer å få bildet så likt som mulig!</a:t>
            </a:r>
          </a:p>
          <a:p>
            <a:pPr marL="0" indent="0">
              <a:buNone/>
            </a:pPr>
            <a:endParaRPr lang="nb-NO" sz="1600" dirty="0"/>
          </a:p>
        </p:txBody>
      </p:sp>
      <p:sp>
        <p:nvSpPr>
          <p:cNvPr id="7" name="Rektangel 6">
            <a:extLst>
              <a:ext uri="{FF2B5EF4-FFF2-40B4-BE49-F238E27FC236}">
                <a16:creationId xmlns:a16="http://schemas.microsoft.com/office/drawing/2014/main" id="{7E1982DC-8C61-4D07-A3D7-23B8375A3730}"/>
              </a:ext>
            </a:extLst>
          </p:cNvPr>
          <p:cNvSpPr/>
          <p:nvPr/>
        </p:nvSpPr>
        <p:spPr>
          <a:xfrm>
            <a:off x="938758" y="2149847"/>
            <a:ext cx="3062120" cy="707886"/>
          </a:xfrm>
          <a:prstGeom prst="rect">
            <a:avLst/>
          </a:prstGeom>
          <a:noFill/>
        </p:spPr>
        <p:txBody>
          <a:bodyPr wrap="none" lIns="91440" tIns="45720" rIns="91440" bIns="45720">
            <a:spAutoFit/>
          </a:bodyPr>
          <a:lstStyle/>
          <a:p>
            <a:pPr algn="ctr"/>
            <a:r>
              <a:rPr lang="nb-NO" sz="4000" b="0" cap="none" spc="0" dirty="0">
                <a:ln w="0"/>
                <a:solidFill>
                  <a:schemeClr val="accent1"/>
                </a:solidFill>
                <a:effectLst>
                  <a:outerShdw blurRad="38100" dist="25400" dir="5400000" algn="ctr" rotWithShape="0">
                    <a:srgbClr val="6E747A">
                      <a:alpha val="43000"/>
                    </a:srgbClr>
                  </a:outerShdw>
                </a:effectLst>
              </a:rPr>
              <a:t>Tegn i blinde! </a:t>
            </a:r>
          </a:p>
        </p:txBody>
      </p:sp>
      <p:grpSp>
        <p:nvGrpSpPr>
          <p:cNvPr id="5" name="Group 4">
            <a:extLst>
              <a:ext uri="{FF2B5EF4-FFF2-40B4-BE49-F238E27FC236}">
                <a16:creationId xmlns:a16="http://schemas.microsoft.com/office/drawing/2014/main" id="{D518558F-856F-AD40-AAE5-82ED12D7D9BC}"/>
              </a:ext>
            </a:extLst>
          </p:cNvPr>
          <p:cNvGrpSpPr/>
          <p:nvPr/>
        </p:nvGrpSpPr>
        <p:grpSpPr>
          <a:xfrm>
            <a:off x="6171905" y="6186461"/>
            <a:ext cx="2727807" cy="470918"/>
            <a:chOff x="649273" y="6186461"/>
            <a:chExt cx="2727807" cy="470918"/>
          </a:xfrm>
        </p:grpSpPr>
        <p:pic>
          <p:nvPicPr>
            <p:cNvPr id="6" name="Bildobjekt 17" descr="En bild som visar tecken&#10;&#10;Automatiskt genererad beskrivning">
              <a:extLst>
                <a:ext uri="{FF2B5EF4-FFF2-40B4-BE49-F238E27FC236}">
                  <a16:creationId xmlns:a16="http://schemas.microsoft.com/office/drawing/2014/main" id="{E08E7C6D-09A5-8841-926D-75B2FF40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8" name="Bildobjekt 18">
              <a:extLst>
                <a:ext uri="{FF2B5EF4-FFF2-40B4-BE49-F238E27FC236}">
                  <a16:creationId xmlns:a16="http://schemas.microsoft.com/office/drawing/2014/main" id="{D87CEABD-1BB9-244C-B3E1-AA0C18DCD3AA}"/>
                </a:ext>
              </a:extLst>
            </p:cNvPr>
            <p:cNvPicPr>
              <a:picLocks noChangeAspect="1"/>
            </p:cNvPicPr>
            <p:nvPr/>
          </p:nvPicPr>
          <p:blipFill>
            <a:blip r:embed="rId4"/>
            <a:stretch>
              <a:fillRect/>
            </a:stretch>
          </p:blipFill>
          <p:spPr>
            <a:xfrm>
              <a:off x="2075754" y="6186461"/>
              <a:ext cx="470918" cy="47091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7EC0F7AA-4CFA-4841-AF16-267DF514D97B}"/>
                </a:ext>
              </a:extLst>
            </p:cNvPr>
            <p:cNvPicPr>
              <a:picLocks noChangeAspect="1"/>
            </p:cNvPicPr>
            <p:nvPr/>
          </p:nvPicPr>
          <p:blipFill>
            <a:blip r:embed="rId5"/>
            <a:stretch>
              <a:fillRect/>
            </a:stretch>
          </p:blipFill>
          <p:spPr>
            <a:xfrm>
              <a:off x="2728311" y="6483823"/>
              <a:ext cx="648769" cy="119162"/>
            </a:xfrm>
            <a:prstGeom prst="rect">
              <a:avLst/>
            </a:prstGeom>
          </p:spPr>
        </p:pic>
      </p:grpSp>
    </p:spTree>
    <p:extLst>
      <p:ext uri="{BB962C8B-B14F-4D97-AF65-F5344CB8AC3E}">
        <p14:creationId xmlns:p14="http://schemas.microsoft.com/office/powerpoint/2010/main" val="399447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24FFF7-B22D-4C77-A2DD-1674DB4B6097}"/>
              </a:ext>
            </a:extLst>
          </p:cNvPr>
          <p:cNvSpPr>
            <a:spLocks noGrp="1"/>
          </p:cNvSpPr>
          <p:nvPr>
            <p:ph type="title"/>
          </p:nvPr>
        </p:nvSpPr>
        <p:spPr>
          <a:xfrm>
            <a:off x="571501" y="1354945"/>
            <a:ext cx="1937984" cy="4148110"/>
          </a:xfrm>
        </p:spPr>
        <p:txBody>
          <a:bodyPr anchor="ctr">
            <a:normAutofit/>
          </a:bodyPr>
          <a:lstStyle/>
          <a:p>
            <a:r>
              <a:rPr lang="nb-NO" sz="2400" dirty="0">
                <a:solidFill>
                  <a:srgbClr val="2A1A00"/>
                </a:solidFill>
              </a:rPr>
              <a:t>DISKUTER!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Plassholder for innhold 2">
            <a:extLst>
              <a:ext uri="{FF2B5EF4-FFF2-40B4-BE49-F238E27FC236}">
                <a16:creationId xmlns:a16="http://schemas.microsoft.com/office/drawing/2014/main" id="{762AD242-CD14-4B04-8BD0-4CF05A454EDB}"/>
              </a:ext>
            </a:extLst>
          </p:cNvPr>
          <p:cNvSpPr>
            <a:spLocks noGrp="1"/>
          </p:cNvSpPr>
          <p:nvPr>
            <p:ph idx="1"/>
          </p:nvPr>
        </p:nvSpPr>
        <p:spPr>
          <a:xfrm>
            <a:off x="2871435" y="1354945"/>
            <a:ext cx="5701064" cy="4148110"/>
          </a:xfrm>
        </p:spPr>
        <p:txBody>
          <a:bodyPr anchor="ctr">
            <a:normAutofit/>
          </a:bodyPr>
          <a:lstStyle/>
          <a:p>
            <a:pPr marL="457200" indent="-457200">
              <a:buAutoNum type="arabicPeriod"/>
            </a:pPr>
            <a:r>
              <a:rPr lang="nb-NO" dirty="0"/>
              <a:t>På hvilken måte brukte dere kommunikasjon her?</a:t>
            </a:r>
          </a:p>
          <a:p>
            <a:pPr marL="457200" indent="-457200">
              <a:buAutoNum type="arabicPeriod"/>
            </a:pPr>
            <a:endParaRPr lang="nb-NO" dirty="0"/>
          </a:p>
          <a:p>
            <a:pPr marL="457200" indent="-457200">
              <a:buAutoNum type="arabicPeriod"/>
            </a:pPr>
            <a:r>
              <a:rPr lang="nb-NO" dirty="0"/>
              <a:t>Hvorfor tror du det er så viktig å være god på </a:t>
            </a:r>
            <a:r>
              <a:rPr lang="nb-NO"/>
              <a:t>å kommunikasjon </a:t>
            </a:r>
            <a:r>
              <a:rPr lang="nb-NO" dirty="0"/>
              <a:t>i arbeidslivet?</a:t>
            </a:r>
            <a:br>
              <a:rPr lang="nb-NO" dirty="0"/>
            </a:br>
            <a:endParaRPr lang="nb-NO" dirty="0"/>
          </a:p>
        </p:txBody>
      </p:sp>
      <p:sp>
        <p:nvSpPr>
          <p:cNvPr id="9" name="Ellipse 8" descr="Chat med heldekkende fyll">
            <a:extLst>
              <a:ext uri="{FF2B5EF4-FFF2-40B4-BE49-F238E27FC236}">
                <a16:creationId xmlns:a16="http://schemas.microsoft.com/office/drawing/2014/main" id="{DC63E61C-06B6-443F-B81B-ECCB9768F8DE}"/>
              </a:ext>
            </a:extLst>
          </p:cNvPr>
          <p:cNvSpPr/>
          <p:nvPr/>
        </p:nvSpPr>
        <p:spPr>
          <a:xfrm>
            <a:off x="4743450" y="634392"/>
            <a:ext cx="1348740" cy="1441105"/>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Bildobjekt 17" descr="En bild som visar tecken&#10;&#10;Automatiskt genererad beskrivning">
            <a:extLst>
              <a:ext uri="{FF2B5EF4-FFF2-40B4-BE49-F238E27FC236}">
                <a16:creationId xmlns:a16="http://schemas.microsoft.com/office/drawing/2014/main" id="{1738D539-8357-F242-9A92-4E0A49C60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87" y="6137586"/>
            <a:ext cx="1448721" cy="403961"/>
          </a:xfrm>
          <a:prstGeom prst="rect">
            <a:avLst/>
          </a:prstGeom>
        </p:spPr>
      </p:pic>
    </p:spTree>
    <p:extLst>
      <p:ext uri="{BB962C8B-B14F-4D97-AF65-F5344CB8AC3E}">
        <p14:creationId xmlns:p14="http://schemas.microsoft.com/office/powerpoint/2010/main" val="298106729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41036" y="1078378"/>
            <a:ext cx="2462553" cy="4701244"/>
          </a:xfrm>
        </p:spPr>
        <p:txBody>
          <a:bodyPr anchor="ctr">
            <a:normAutofit/>
          </a:bodyPr>
          <a:lstStyle/>
          <a:p>
            <a:r>
              <a:rPr lang="nb-NO" sz="3100" dirty="0"/>
              <a:t>LYTT til podkast om Samarbeid:</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7" name="Ellipse 6" descr="Gruppe kontur">
            <a:extLst>
              <a:ext uri="{FF2B5EF4-FFF2-40B4-BE49-F238E27FC236}">
                <a16:creationId xmlns:a16="http://schemas.microsoft.com/office/drawing/2014/main" id="{A88E8F2B-C771-4B1C-BBEF-19B2C4552EF0}"/>
              </a:ext>
            </a:extLst>
          </p:cNvPr>
          <p:cNvSpPr/>
          <p:nvPr/>
        </p:nvSpPr>
        <p:spPr>
          <a:xfrm>
            <a:off x="1059407" y="800101"/>
            <a:ext cx="1521337" cy="136131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a:extLst>
              <a:ext uri="{FF2B5EF4-FFF2-40B4-BE49-F238E27FC236}">
                <a16:creationId xmlns:a16="http://schemas.microsoft.com/office/drawing/2014/main" id="{457EE2F9-4238-4C4F-B03C-EF101D8B91F5}"/>
              </a:ext>
            </a:extLst>
          </p:cNvPr>
          <p:cNvGrpSpPr/>
          <p:nvPr/>
        </p:nvGrpSpPr>
        <p:grpSpPr>
          <a:xfrm>
            <a:off x="6171905" y="6186461"/>
            <a:ext cx="2727807" cy="470918"/>
            <a:chOff x="649273" y="6186461"/>
            <a:chExt cx="2727807" cy="470918"/>
          </a:xfrm>
        </p:grpSpPr>
        <p:pic>
          <p:nvPicPr>
            <p:cNvPr id="11" name="Bildobjekt 17" descr="En bild som visar tecken&#10;&#10;Automatiskt genererad beskrivning">
              <a:extLst>
                <a:ext uri="{FF2B5EF4-FFF2-40B4-BE49-F238E27FC236}">
                  <a16:creationId xmlns:a16="http://schemas.microsoft.com/office/drawing/2014/main" id="{F81C0549-6F1D-AE44-B11C-275C854E89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13" name="Bildobjekt 18">
              <a:extLst>
                <a:ext uri="{FF2B5EF4-FFF2-40B4-BE49-F238E27FC236}">
                  <a16:creationId xmlns:a16="http://schemas.microsoft.com/office/drawing/2014/main" id="{5992EFB4-BEF7-8E4B-8543-5C3248F2E531}"/>
                </a:ext>
              </a:extLst>
            </p:cNvPr>
            <p:cNvPicPr>
              <a:picLocks noChangeAspect="1"/>
            </p:cNvPicPr>
            <p:nvPr/>
          </p:nvPicPr>
          <p:blipFill>
            <a:blip r:embed="rId5"/>
            <a:stretch>
              <a:fillRect/>
            </a:stretch>
          </p:blipFill>
          <p:spPr>
            <a:xfrm>
              <a:off x="2075754" y="6186461"/>
              <a:ext cx="470918" cy="4709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5B2E14F1-3942-764A-8A6B-9CC60C31E25E}"/>
                </a:ext>
              </a:extLst>
            </p:cNvPr>
            <p:cNvPicPr>
              <a:picLocks noChangeAspect="1"/>
            </p:cNvPicPr>
            <p:nvPr/>
          </p:nvPicPr>
          <p:blipFill>
            <a:blip r:embed="rId6"/>
            <a:stretch>
              <a:fillRect/>
            </a:stretch>
          </p:blipFill>
          <p:spPr>
            <a:xfrm>
              <a:off x="2728311" y="6483823"/>
              <a:ext cx="648769" cy="119162"/>
            </a:xfrm>
            <a:prstGeom prst="rect">
              <a:avLst/>
            </a:prstGeom>
          </p:spPr>
        </p:pic>
      </p:grpSp>
      <p:sp>
        <p:nvSpPr>
          <p:cNvPr id="15" name="Plassholder for innhold 4">
            <a:extLst>
              <a:ext uri="{FF2B5EF4-FFF2-40B4-BE49-F238E27FC236}">
                <a16:creationId xmlns:a16="http://schemas.microsoft.com/office/drawing/2014/main" id="{89FCCADD-343A-9959-CD98-157252A9D362}"/>
              </a:ext>
            </a:extLst>
          </p:cNvPr>
          <p:cNvSpPr>
            <a:spLocks noGrp="1"/>
          </p:cNvSpPr>
          <p:nvPr>
            <p:ph idx="1"/>
          </p:nvPr>
        </p:nvSpPr>
        <p:spPr>
          <a:xfrm>
            <a:off x="3958183" y="3687653"/>
            <a:ext cx="5362485" cy="470918"/>
          </a:xfrm>
        </p:spPr>
        <p:txBody>
          <a:bodyPr>
            <a:normAutofit/>
          </a:bodyPr>
          <a:lstStyle/>
          <a:p>
            <a:pPr marL="0" indent="0">
              <a:buNone/>
            </a:pPr>
            <a:r>
              <a:rPr lang="nb-NO" sz="1400" dirty="0">
                <a:solidFill>
                  <a:schemeClr val="tx1"/>
                </a:solidFill>
                <a:hlinkClick r:id="rId7">
                  <a:extLst>
                    <a:ext uri="{A12FA001-AC4F-418D-AE19-62706E023703}">
                      <ahyp:hlinkClr xmlns:ahyp="http://schemas.microsoft.com/office/drawing/2018/hyperlinkcolor" val="tx"/>
                    </a:ext>
                  </a:extLst>
                </a:hlinkClick>
              </a:rPr>
              <a:t>Generasjon </a:t>
            </a:r>
            <a:r>
              <a:rPr lang="nb-NO" sz="1400" dirty="0" err="1">
                <a:solidFill>
                  <a:schemeClr val="tx1"/>
                </a:solidFill>
                <a:hlinkClick r:id="rId7">
                  <a:extLst>
                    <a:ext uri="{A12FA001-AC4F-418D-AE19-62706E023703}">
                      <ahyp:hlinkClr xmlns:ahyp="http://schemas.microsoft.com/office/drawing/2018/hyperlinkcolor" val="tx"/>
                    </a:ext>
                  </a:extLst>
                </a:hlinkClick>
              </a:rPr>
              <a:t>Tankezett</a:t>
            </a:r>
            <a:r>
              <a:rPr lang="nb-NO" sz="1400" dirty="0">
                <a:solidFill>
                  <a:schemeClr val="tx1"/>
                </a:solidFill>
                <a:hlinkClick r:id="rId7">
                  <a:extLst>
                    <a:ext uri="{A12FA001-AC4F-418D-AE19-62706E023703}">
                      <ahyp:hlinkClr xmlns:ahyp="http://schemas.microsoft.com/office/drawing/2018/hyperlinkcolor" val="tx"/>
                    </a:ext>
                  </a:extLst>
                </a:hlinkClick>
              </a:rPr>
              <a:t> - Episode 2 (Kort): Samarbeid - </a:t>
            </a:r>
            <a:r>
              <a:rPr lang="nb-NO" sz="1400" dirty="0" err="1">
                <a:solidFill>
                  <a:schemeClr val="tx1"/>
                </a:solidFill>
                <a:hlinkClick r:id="rId7">
                  <a:extLst>
                    <a:ext uri="{A12FA001-AC4F-418D-AE19-62706E023703}">
                      <ahyp:hlinkClr xmlns:ahyp="http://schemas.microsoft.com/office/drawing/2018/hyperlinkcolor" val="tx"/>
                    </a:ext>
                  </a:extLst>
                </a:hlinkClick>
              </a:rPr>
              <a:t>YouTube</a:t>
            </a:r>
            <a:endParaRPr lang="nb-NO" sz="1600" dirty="0">
              <a:solidFill>
                <a:schemeClr val="tx1"/>
              </a:solidFill>
            </a:endParaRPr>
          </a:p>
        </p:txBody>
      </p:sp>
    </p:spTree>
    <p:extLst>
      <p:ext uri="{BB962C8B-B14F-4D97-AF65-F5344CB8AC3E}">
        <p14:creationId xmlns:p14="http://schemas.microsoft.com/office/powerpoint/2010/main" val="256944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2CBB3-7331-469C-A387-FA1C79D0FD95}"/>
              </a:ext>
            </a:extLst>
          </p:cNvPr>
          <p:cNvSpPr>
            <a:spLocks noGrp="1"/>
          </p:cNvSpPr>
          <p:nvPr>
            <p:ph type="title"/>
          </p:nvPr>
        </p:nvSpPr>
        <p:spPr>
          <a:xfrm>
            <a:off x="859627" y="548712"/>
            <a:ext cx="7633742" cy="1492132"/>
          </a:xfrm>
        </p:spPr>
        <p:txBody>
          <a:bodyPr/>
          <a:lstStyle/>
          <a:p>
            <a:r>
              <a:rPr lang="nb-NO" dirty="0"/>
              <a:t>Aktivitet om </a:t>
            </a:r>
            <a:br>
              <a:rPr lang="nb-NO" dirty="0"/>
            </a:br>
            <a:r>
              <a:rPr lang="nb-NO" dirty="0"/>
              <a:t>samarbeid</a:t>
            </a:r>
          </a:p>
        </p:txBody>
      </p:sp>
      <p:sp>
        <p:nvSpPr>
          <p:cNvPr id="3" name="Plassholder for innhold 2">
            <a:extLst>
              <a:ext uri="{FF2B5EF4-FFF2-40B4-BE49-F238E27FC236}">
                <a16:creationId xmlns:a16="http://schemas.microsoft.com/office/drawing/2014/main" id="{A3ED29AF-2B90-4DDF-92E3-8B67A8900210}"/>
              </a:ext>
            </a:extLst>
          </p:cNvPr>
          <p:cNvSpPr>
            <a:spLocks noGrp="1"/>
          </p:cNvSpPr>
          <p:nvPr>
            <p:ph idx="1"/>
          </p:nvPr>
        </p:nvSpPr>
        <p:spPr>
          <a:xfrm>
            <a:off x="736080" y="2073001"/>
            <a:ext cx="7633742" cy="4270945"/>
          </a:xfrm>
        </p:spPr>
        <p:txBody>
          <a:bodyPr>
            <a:normAutofit/>
          </a:bodyPr>
          <a:lstStyle/>
          <a:p>
            <a:r>
              <a:rPr lang="nb-NO" dirty="0"/>
              <a:t>Del klassen i to lag.</a:t>
            </a:r>
          </a:p>
          <a:p>
            <a:r>
              <a:rPr lang="nb-NO" dirty="0"/>
              <a:t>Lagene velger en representant som skal sette seg på en stol under tavlen, vendt ut mot klasserommet og gruppen sin. </a:t>
            </a:r>
          </a:p>
          <a:p>
            <a:r>
              <a:rPr lang="nb-NO" dirty="0"/>
              <a:t>Læreren skriver et ord eller begrep på tavlen. </a:t>
            </a:r>
          </a:p>
          <a:p>
            <a:r>
              <a:rPr lang="nb-NO" dirty="0"/>
              <a:t>Elevene skal så forklare ordet til eleven som sitter der uten at de sier ordet eller deler av ordet.</a:t>
            </a:r>
          </a:p>
          <a:p>
            <a:r>
              <a:rPr lang="nb-NO" dirty="0"/>
              <a:t>Poeng hvis eleven gjetter riktig ord/begrep og så det er neste lag sin tur. </a:t>
            </a:r>
          </a:p>
          <a:p>
            <a:r>
              <a:rPr lang="nb-NO" dirty="0"/>
              <a:t>Husk at det aldri er eleven på stolen sin feil dersom han/hun ikke gjetter riktig ord – dette er en samarbeidsøvelse hvor alle er deltakere!</a:t>
            </a:r>
          </a:p>
        </p:txBody>
      </p:sp>
      <p:sp>
        <p:nvSpPr>
          <p:cNvPr id="6" name="Rektangel 5">
            <a:extLst>
              <a:ext uri="{FF2B5EF4-FFF2-40B4-BE49-F238E27FC236}">
                <a16:creationId xmlns:a16="http://schemas.microsoft.com/office/drawing/2014/main" id="{87AEDFA5-322C-4EFC-B21D-1192AEECE716}"/>
              </a:ext>
            </a:extLst>
          </p:cNvPr>
          <p:cNvSpPr/>
          <p:nvPr/>
        </p:nvSpPr>
        <p:spPr>
          <a:xfrm>
            <a:off x="5120054" y="690480"/>
            <a:ext cx="2303584" cy="11166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b-NO">
              <a:solidFill>
                <a:schemeClr val="tx1"/>
              </a:solidFill>
            </a:endParaRPr>
          </a:p>
        </p:txBody>
      </p:sp>
      <p:sp>
        <p:nvSpPr>
          <p:cNvPr id="7" name="Smilefjes 6">
            <a:extLst>
              <a:ext uri="{FF2B5EF4-FFF2-40B4-BE49-F238E27FC236}">
                <a16:creationId xmlns:a16="http://schemas.microsoft.com/office/drawing/2014/main" id="{481874BC-6BB1-48AA-B221-F54B51DE7294}"/>
              </a:ext>
            </a:extLst>
          </p:cNvPr>
          <p:cNvSpPr/>
          <p:nvPr/>
        </p:nvSpPr>
        <p:spPr>
          <a:xfrm>
            <a:off x="6091604" y="1224172"/>
            <a:ext cx="360485" cy="39389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9" name="Rett linje 8">
            <a:extLst>
              <a:ext uri="{FF2B5EF4-FFF2-40B4-BE49-F238E27FC236}">
                <a16:creationId xmlns:a16="http://schemas.microsoft.com/office/drawing/2014/main" id="{0C5F8C89-0C6E-48C6-9EDB-A0DBB4136FF4}"/>
              </a:ext>
            </a:extLst>
          </p:cNvPr>
          <p:cNvCxnSpPr>
            <a:stCxn id="7" idx="4"/>
          </p:cNvCxnSpPr>
          <p:nvPr/>
        </p:nvCxnSpPr>
        <p:spPr>
          <a:xfrm flipH="1">
            <a:off x="6271846" y="1618070"/>
            <a:ext cx="1" cy="3736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Bindepunkt 10">
            <a:extLst>
              <a:ext uri="{FF2B5EF4-FFF2-40B4-BE49-F238E27FC236}">
                <a16:creationId xmlns:a16="http://schemas.microsoft.com/office/drawing/2014/main" id="{E96061F9-48B5-4D87-8CA1-8628EB2C8F67}"/>
              </a:ext>
            </a:extLst>
          </p:cNvPr>
          <p:cNvSpPr/>
          <p:nvPr/>
        </p:nvSpPr>
        <p:spPr>
          <a:xfrm>
            <a:off x="5471747" y="1807103"/>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Bindepunkt 12">
            <a:extLst>
              <a:ext uri="{FF2B5EF4-FFF2-40B4-BE49-F238E27FC236}">
                <a16:creationId xmlns:a16="http://schemas.microsoft.com/office/drawing/2014/main" id="{A4711CDC-414B-419A-80D7-A7D6D654520C}"/>
              </a:ext>
            </a:extLst>
          </p:cNvPr>
          <p:cNvSpPr/>
          <p:nvPr/>
        </p:nvSpPr>
        <p:spPr>
          <a:xfrm>
            <a:off x="5624147" y="1959503"/>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Bindepunkt 13">
            <a:extLst>
              <a:ext uri="{FF2B5EF4-FFF2-40B4-BE49-F238E27FC236}">
                <a16:creationId xmlns:a16="http://schemas.microsoft.com/office/drawing/2014/main" id="{1878CA90-4D41-4188-927A-2693C51ED644}"/>
              </a:ext>
            </a:extLst>
          </p:cNvPr>
          <p:cNvSpPr/>
          <p:nvPr/>
        </p:nvSpPr>
        <p:spPr>
          <a:xfrm>
            <a:off x="5899634" y="2084506"/>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Bindepunkt 14">
            <a:extLst>
              <a:ext uri="{FF2B5EF4-FFF2-40B4-BE49-F238E27FC236}">
                <a16:creationId xmlns:a16="http://schemas.microsoft.com/office/drawing/2014/main" id="{0C19D9A9-34ED-4534-AF7B-B6E106C200C4}"/>
              </a:ext>
            </a:extLst>
          </p:cNvPr>
          <p:cNvSpPr/>
          <p:nvPr/>
        </p:nvSpPr>
        <p:spPr>
          <a:xfrm>
            <a:off x="6663106" y="1914953"/>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8F35713F-E485-446F-990F-38509F0E9A39}"/>
              </a:ext>
            </a:extLst>
          </p:cNvPr>
          <p:cNvSpPr/>
          <p:nvPr/>
        </p:nvSpPr>
        <p:spPr>
          <a:xfrm>
            <a:off x="6815506" y="2067353"/>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E202C6B3-1834-4183-8154-D27F7A66FFB3}"/>
              </a:ext>
            </a:extLst>
          </p:cNvPr>
          <p:cNvSpPr/>
          <p:nvPr/>
        </p:nvSpPr>
        <p:spPr>
          <a:xfrm>
            <a:off x="6478470" y="2128168"/>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Bindepunkt 17">
            <a:extLst>
              <a:ext uri="{FF2B5EF4-FFF2-40B4-BE49-F238E27FC236}">
                <a16:creationId xmlns:a16="http://schemas.microsoft.com/office/drawing/2014/main" id="{AFAF2AEF-95C1-443F-BD94-7FE3877A9497}"/>
              </a:ext>
            </a:extLst>
          </p:cNvPr>
          <p:cNvSpPr/>
          <p:nvPr/>
        </p:nvSpPr>
        <p:spPr>
          <a:xfrm>
            <a:off x="6176588" y="2128168"/>
            <a:ext cx="369272" cy="389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0" name="Rett linje 19">
            <a:extLst>
              <a:ext uri="{FF2B5EF4-FFF2-40B4-BE49-F238E27FC236}">
                <a16:creationId xmlns:a16="http://schemas.microsoft.com/office/drawing/2014/main" id="{E3FB8677-C734-4903-9BF5-6E54F59D1291}"/>
              </a:ext>
            </a:extLst>
          </p:cNvPr>
          <p:cNvCxnSpPr>
            <a:cxnSpLocks/>
            <a:stCxn id="13" idx="2"/>
          </p:cNvCxnSpPr>
          <p:nvPr/>
        </p:nvCxnSpPr>
        <p:spPr>
          <a:xfrm>
            <a:off x="5624147" y="2154255"/>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985D8D9-F36C-4777-AEF9-D777B8D90B65}"/>
              </a:ext>
            </a:extLst>
          </p:cNvPr>
          <p:cNvCxnSpPr>
            <a:cxnSpLocks/>
          </p:cNvCxnSpPr>
          <p:nvPr/>
        </p:nvCxnSpPr>
        <p:spPr>
          <a:xfrm>
            <a:off x="5776547" y="2197768"/>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9C1DD632-D997-47C8-90C3-CF5F0C86B6C2}"/>
              </a:ext>
            </a:extLst>
          </p:cNvPr>
          <p:cNvCxnSpPr>
            <a:cxnSpLocks/>
          </p:cNvCxnSpPr>
          <p:nvPr/>
        </p:nvCxnSpPr>
        <p:spPr>
          <a:xfrm>
            <a:off x="6075471" y="2262105"/>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A43118E5-3175-4714-9E8B-FFA6DA558078}"/>
              </a:ext>
            </a:extLst>
          </p:cNvPr>
          <p:cNvCxnSpPr>
            <a:cxnSpLocks/>
          </p:cNvCxnSpPr>
          <p:nvPr/>
        </p:nvCxnSpPr>
        <p:spPr>
          <a:xfrm>
            <a:off x="6361224" y="2304457"/>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A4E9889C-DA03-455C-97B5-C198DF4FBFBD}"/>
              </a:ext>
            </a:extLst>
          </p:cNvPr>
          <p:cNvCxnSpPr>
            <a:cxnSpLocks/>
          </p:cNvCxnSpPr>
          <p:nvPr/>
        </p:nvCxnSpPr>
        <p:spPr>
          <a:xfrm>
            <a:off x="6616214" y="2298158"/>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05A53C89-BAC6-45AC-A39F-3B8C714D037B}"/>
              </a:ext>
            </a:extLst>
          </p:cNvPr>
          <p:cNvCxnSpPr>
            <a:cxnSpLocks/>
          </p:cNvCxnSpPr>
          <p:nvPr/>
        </p:nvCxnSpPr>
        <p:spPr>
          <a:xfrm>
            <a:off x="6860932" y="2196607"/>
            <a:ext cx="0" cy="43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EE1E342-9B11-4798-AF08-666B2C7D9C32}"/>
              </a:ext>
            </a:extLst>
          </p:cNvPr>
          <p:cNvCxnSpPr>
            <a:cxnSpLocks/>
          </p:cNvCxnSpPr>
          <p:nvPr/>
        </p:nvCxnSpPr>
        <p:spPr>
          <a:xfrm>
            <a:off x="7026517" y="2254496"/>
            <a:ext cx="0" cy="4390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Snakkeboble: oval 31">
            <a:extLst>
              <a:ext uri="{FF2B5EF4-FFF2-40B4-BE49-F238E27FC236}">
                <a16:creationId xmlns:a16="http://schemas.microsoft.com/office/drawing/2014/main" id="{0514CB10-22B6-4A78-917C-9FCBB2ABF0F6}"/>
              </a:ext>
            </a:extLst>
          </p:cNvPr>
          <p:cNvSpPr/>
          <p:nvPr/>
        </p:nvSpPr>
        <p:spPr>
          <a:xfrm>
            <a:off x="7184778" y="1531025"/>
            <a:ext cx="419091" cy="393898"/>
          </a:xfrm>
          <a:prstGeom prst="wedgeEllipseCallout">
            <a:avLst>
              <a:gd name="adj1" fmla="val -35519"/>
              <a:gd name="adj2" fmla="val 848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33" name="Snakkeboble: oval 32">
            <a:extLst>
              <a:ext uri="{FF2B5EF4-FFF2-40B4-BE49-F238E27FC236}">
                <a16:creationId xmlns:a16="http://schemas.microsoft.com/office/drawing/2014/main" id="{67441E47-9C45-4261-808B-99B37432ECAF}"/>
              </a:ext>
            </a:extLst>
          </p:cNvPr>
          <p:cNvSpPr/>
          <p:nvPr/>
        </p:nvSpPr>
        <p:spPr>
          <a:xfrm>
            <a:off x="6699009" y="1337297"/>
            <a:ext cx="419091" cy="393898"/>
          </a:xfrm>
          <a:prstGeom prst="wedgeEllipseCallout">
            <a:avLst>
              <a:gd name="adj1" fmla="val -39715"/>
              <a:gd name="adj2" fmla="val 848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34" name="Snakkeboble: oval 33">
            <a:extLst>
              <a:ext uri="{FF2B5EF4-FFF2-40B4-BE49-F238E27FC236}">
                <a16:creationId xmlns:a16="http://schemas.microsoft.com/office/drawing/2014/main" id="{E8C8F4E8-60F7-414F-BFC2-0BE40C7E1DB2}"/>
              </a:ext>
            </a:extLst>
          </p:cNvPr>
          <p:cNvSpPr/>
          <p:nvPr/>
        </p:nvSpPr>
        <p:spPr>
          <a:xfrm>
            <a:off x="5357456" y="1259930"/>
            <a:ext cx="419091" cy="393898"/>
          </a:xfrm>
          <a:prstGeom prst="wedgeEllipseCallout">
            <a:avLst>
              <a:gd name="adj1" fmla="val 88260"/>
              <a:gd name="adj2" fmla="val 959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35" name="Snakkeboble: oval 34">
            <a:extLst>
              <a:ext uri="{FF2B5EF4-FFF2-40B4-BE49-F238E27FC236}">
                <a16:creationId xmlns:a16="http://schemas.microsoft.com/office/drawing/2014/main" id="{5ABC9E88-2617-40AC-9527-C19014359E66}"/>
              </a:ext>
            </a:extLst>
          </p:cNvPr>
          <p:cNvSpPr/>
          <p:nvPr/>
        </p:nvSpPr>
        <p:spPr>
          <a:xfrm>
            <a:off x="4813780" y="1447343"/>
            <a:ext cx="419091" cy="393898"/>
          </a:xfrm>
          <a:prstGeom prst="wedgeEllipseCallout">
            <a:avLst>
              <a:gd name="adj1" fmla="val 90358"/>
              <a:gd name="adj2" fmla="val 691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a:p>
        </p:txBody>
      </p:sp>
      <p:sp>
        <p:nvSpPr>
          <p:cNvPr id="36" name="Rektangel 35">
            <a:extLst>
              <a:ext uri="{FF2B5EF4-FFF2-40B4-BE49-F238E27FC236}">
                <a16:creationId xmlns:a16="http://schemas.microsoft.com/office/drawing/2014/main" id="{92CE9CAE-8321-4649-A977-DDFE894C7A2C}"/>
              </a:ext>
            </a:extLst>
          </p:cNvPr>
          <p:cNvSpPr/>
          <p:nvPr/>
        </p:nvSpPr>
        <p:spPr>
          <a:xfrm>
            <a:off x="3933971" y="821613"/>
            <a:ext cx="4669869" cy="369332"/>
          </a:xfrm>
          <a:prstGeom prst="rect">
            <a:avLst/>
          </a:prstGeom>
          <a:noFill/>
        </p:spPr>
        <p:txBody>
          <a:bodyPr wrap="square" lIns="91440" tIns="45720" rIns="91440" bIns="45720">
            <a:spAutoFit/>
          </a:bodyPr>
          <a:lstStyle/>
          <a:p>
            <a:pPr algn="ctr"/>
            <a:r>
              <a:rPr lang="nb-NO" b="0" cap="none" spc="0" dirty="0">
                <a:ln w="0"/>
                <a:solidFill>
                  <a:schemeClr val="tx1"/>
                </a:solidFill>
                <a:effectLst>
                  <a:outerShdw blurRad="38100" dist="19050" dir="2700000" algn="tl" rotWithShape="0">
                    <a:schemeClr val="dk1">
                      <a:alpha val="40000"/>
                    </a:schemeClr>
                  </a:outerShdw>
                </a:effectLst>
              </a:rPr>
              <a:t>Plommesyltetøy</a:t>
            </a:r>
          </a:p>
        </p:txBody>
      </p:sp>
      <p:grpSp>
        <p:nvGrpSpPr>
          <p:cNvPr id="26" name="Group 25">
            <a:extLst>
              <a:ext uri="{FF2B5EF4-FFF2-40B4-BE49-F238E27FC236}">
                <a16:creationId xmlns:a16="http://schemas.microsoft.com/office/drawing/2014/main" id="{1E3AF14E-C5AC-3446-9E3F-8D5F3F8EB671}"/>
              </a:ext>
            </a:extLst>
          </p:cNvPr>
          <p:cNvGrpSpPr/>
          <p:nvPr/>
        </p:nvGrpSpPr>
        <p:grpSpPr>
          <a:xfrm>
            <a:off x="6171905" y="6186461"/>
            <a:ext cx="2727807" cy="470918"/>
            <a:chOff x="649273" y="6186461"/>
            <a:chExt cx="2727807" cy="470918"/>
          </a:xfrm>
        </p:grpSpPr>
        <p:pic>
          <p:nvPicPr>
            <p:cNvPr id="27" name="Bildobjekt 17" descr="En bild som visar tecken&#10;&#10;Automatiskt genererad beskrivning">
              <a:extLst>
                <a:ext uri="{FF2B5EF4-FFF2-40B4-BE49-F238E27FC236}">
                  <a16:creationId xmlns:a16="http://schemas.microsoft.com/office/drawing/2014/main" id="{65B23CE3-48D9-234A-82BB-D00134BC7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28" name="Bildobjekt 18">
              <a:extLst>
                <a:ext uri="{FF2B5EF4-FFF2-40B4-BE49-F238E27FC236}">
                  <a16:creationId xmlns:a16="http://schemas.microsoft.com/office/drawing/2014/main" id="{001C7377-7E75-E84C-B74A-E1EDC7A7699B}"/>
                </a:ext>
              </a:extLst>
            </p:cNvPr>
            <p:cNvPicPr>
              <a:picLocks noChangeAspect="1"/>
            </p:cNvPicPr>
            <p:nvPr/>
          </p:nvPicPr>
          <p:blipFill>
            <a:blip r:embed="rId4"/>
            <a:stretch>
              <a:fillRect/>
            </a:stretch>
          </p:blipFill>
          <p:spPr>
            <a:xfrm>
              <a:off x="2075754" y="6186461"/>
              <a:ext cx="470918" cy="470918"/>
            </a:xfrm>
            <a:prstGeom prst="rect">
              <a:avLst/>
            </a:prstGeom>
          </p:spPr>
        </p:pic>
        <p:pic>
          <p:nvPicPr>
            <p:cNvPr id="37" name="Picture 36" descr="A picture containing logo&#10;&#10;Description automatically generated">
              <a:extLst>
                <a:ext uri="{FF2B5EF4-FFF2-40B4-BE49-F238E27FC236}">
                  <a16:creationId xmlns:a16="http://schemas.microsoft.com/office/drawing/2014/main" id="{8FA7FED5-5CE2-1049-84F1-9237069E5194}"/>
                </a:ext>
              </a:extLst>
            </p:cNvPr>
            <p:cNvPicPr>
              <a:picLocks noChangeAspect="1"/>
            </p:cNvPicPr>
            <p:nvPr/>
          </p:nvPicPr>
          <p:blipFill>
            <a:blip r:embed="rId5"/>
            <a:stretch>
              <a:fillRect/>
            </a:stretch>
          </p:blipFill>
          <p:spPr>
            <a:xfrm>
              <a:off x="2728311" y="6483823"/>
              <a:ext cx="648769" cy="119162"/>
            </a:xfrm>
            <a:prstGeom prst="rect">
              <a:avLst/>
            </a:prstGeom>
          </p:spPr>
        </p:pic>
      </p:grpSp>
    </p:spTree>
    <p:extLst>
      <p:ext uri="{BB962C8B-B14F-4D97-AF65-F5344CB8AC3E}">
        <p14:creationId xmlns:p14="http://schemas.microsoft.com/office/powerpoint/2010/main" val="161987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24FFF7-B22D-4C77-A2DD-1674DB4B6097}"/>
              </a:ext>
            </a:extLst>
          </p:cNvPr>
          <p:cNvSpPr>
            <a:spLocks noGrp="1"/>
          </p:cNvSpPr>
          <p:nvPr>
            <p:ph type="title"/>
          </p:nvPr>
        </p:nvSpPr>
        <p:spPr>
          <a:xfrm>
            <a:off x="571501" y="1354945"/>
            <a:ext cx="1937984" cy="4148110"/>
          </a:xfrm>
        </p:spPr>
        <p:txBody>
          <a:bodyPr anchor="ctr">
            <a:normAutofit/>
          </a:bodyPr>
          <a:lstStyle/>
          <a:p>
            <a:r>
              <a:rPr lang="nb-NO" sz="2400" dirty="0">
                <a:solidFill>
                  <a:srgbClr val="2A1A00"/>
                </a:solidFill>
              </a:rPr>
              <a:t>DISKUTER!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Plassholder for innhold 2">
            <a:extLst>
              <a:ext uri="{FF2B5EF4-FFF2-40B4-BE49-F238E27FC236}">
                <a16:creationId xmlns:a16="http://schemas.microsoft.com/office/drawing/2014/main" id="{762AD242-CD14-4B04-8BD0-4CF05A454EDB}"/>
              </a:ext>
            </a:extLst>
          </p:cNvPr>
          <p:cNvSpPr>
            <a:spLocks noGrp="1"/>
          </p:cNvSpPr>
          <p:nvPr>
            <p:ph idx="1"/>
          </p:nvPr>
        </p:nvSpPr>
        <p:spPr>
          <a:xfrm>
            <a:off x="2871435" y="1354945"/>
            <a:ext cx="5701064" cy="4148110"/>
          </a:xfrm>
        </p:spPr>
        <p:txBody>
          <a:bodyPr anchor="ctr">
            <a:normAutofit/>
          </a:bodyPr>
          <a:lstStyle/>
          <a:p>
            <a:pPr marL="457200" indent="-457200">
              <a:buAutoNum type="arabicPeriod"/>
            </a:pPr>
            <a:r>
              <a:rPr lang="nb-NO" dirty="0"/>
              <a:t>På hvilken måte brukte dere samarbeid her?</a:t>
            </a:r>
          </a:p>
          <a:p>
            <a:pPr marL="457200" indent="-457200">
              <a:buAutoNum type="arabicPeriod"/>
            </a:pPr>
            <a:endParaRPr lang="nb-NO" dirty="0"/>
          </a:p>
          <a:p>
            <a:pPr marL="457200" indent="-457200">
              <a:buAutoNum type="arabicPeriod"/>
            </a:pPr>
            <a:r>
              <a:rPr lang="nb-NO" dirty="0"/>
              <a:t>Hvorfor tror du det er så viktig å være god på å samarbeide i arbeidslivet?</a:t>
            </a:r>
            <a:br>
              <a:rPr lang="nb-NO" dirty="0"/>
            </a:br>
            <a:endParaRPr lang="nb-NO" dirty="0"/>
          </a:p>
        </p:txBody>
      </p:sp>
      <p:sp>
        <p:nvSpPr>
          <p:cNvPr id="7" name="Ellipse 6" descr="Gruppe kontur">
            <a:extLst>
              <a:ext uri="{FF2B5EF4-FFF2-40B4-BE49-F238E27FC236}">
                <a16:creationId xmlns:a16="http://schemas.microsoft.com/office/drawing/2014/main" id="{A6C53383-58B6-4B73-BD55-CCAD4AEBD059}"/>
              </a:ext>
            </a:extLst>
          </p:cNvPr>
          <p:cNvSpPr/>
          <p:nvPr/>
        </p:nvSpPr>
        <p:spPr>
          <a:xfrm>
            <a:off x="4774157" y="674287"/>
            <a:ext cx="1521337" cy="136131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Bildobjekt 17" descr="En bild som visar tecken&#10;&#10;Automatiskt genererad beskrivning">
            <a:extLst>
              <a:ext uri="{FF2B5EF4-FFF2-40B4-BE49-F238E27FC236}">
                <a16:creationId xmlns:a16="http://schemas.microsoft.com/office/drawing/2014/main" id="{E5CEA756-8A4F-3D48-B9EF-DDF2C364C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87" y="6137586"/>
            <a:ext cx="1448721" cy="403961"/>
          </a:xfrm>
          <a:prstGeom prst="rect">
            <a:avLst/>
          </a:prstGeom>
        </p:spPr>
      </p:pic>
    </p:spTree>
    <p:extLst>
      <p:ext uri="{BB962C8B-B14F-4D97-AF65-F5344CB8AC3E}">
        <p14:creationId xmlns:p14="http://schemas.microsoft.com/office/powerpoint/2010/main" val="19463943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41036" y="1078378"/>
            <a:ext cx="2462553" cy="4701244"/>
          </a:xfrm>
        </p:spPr>
        <p:txBody>
          <a:bodyPr anchor="ctr">
            <a:normAutofit/>
          </a:bodyPr>
          <a:lstStyle/>
          <a:p>
            <a:r>
              <a:rPr lang="nb-NO" sz="3100" dirty="0"/>
              <a:t>LYTT til podkast om Kreativitet:</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7" name="Ellipse 6" descr="Palette kontur">
            <a:extLst>
              <a:ext uri="{FF2B5EF4-FFF2-40B4-BE49-F238E27FC236}">
                <a16:creationId xmlns:a16="http://schemas.microsoft.com/office/drawing/2014/main" id="{1E96D199-81A7-44C7-ABA2-59CA690739F1}"/>
              </a:ext>
            </a:extLst>
          </p:cNvPr>
          <p:cNvSpPr/>
          <p:nvPr/>
        </p:nvSpPr>
        <p:spPr>
          <a:xfrm>
            <a:off x="1059407" y="891541"/>
            <a:ext cx="1452757" cy="1407036"/>
          </a:xfrm>
          <a:prstGeom prst="ellipse">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a:extLst>
              <a:ext uri="{FF2B5EF4-FFF2-40B4-BE49-F238E27FC236}">
                <a16:creationId xmlns:a16="http://schemas.microsoft.com/office/drawing/2014/main" id="{3D47B542-6601-4747-9575-E6D7F3B1C08C}"/>
              </a:ext>
            </a:extLst>
          </p:cNvPr>
          <p:cNvGrpSpPr/>
          <p:nvPr/>
        </p:nvGrpSpPr>
        <p:grpSpPr>
          <a:xfrm>
            <a:off x="6171905" y="6186461"/>
            <a:ext cx="2727807" cy="470918"/>
            <a:chOff x="649273" y="6186461"/>
            <a:chExt cx="2727807" cy="470918"/>
          </a:xfrm>
        </p:grpSpPr>
        <p:pic>
          <p:nvPicPr>
            <p:cNvPr id="11" name="Bildobjekt 17" descr="En bild som visar tecken&#10;&#10;Automatiskt genererad beskrivning">
              <a:extLst>
                <a:ext uri="{FF2B5EF4-FFF2-40B4-BE49-F238E27FC236}">
                  <a16:creationId xmlns:a16="http://schemas.microsoft.com/office/drawing/2014/main" id="{BB27AD8D-CDBD-EC47-A13F-68F669242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73" y="6310268"/>
              <a:ext cx="1244842" cy="347111"/>
            </a:xfrm>
            <a:prstGeom prst="rect">
              <a:avLst/>
            </a:prstGeom>
          </p:spPr>
        </p:pic>
        <p:pic>
          <p:nvPicPr>
            <p:cNvPr id="13" name="Bildobjekt 18">
              <a:extLst>
                <a:ext uri="{FF2B5EF4-FFF2-40B4-BE49-F238E27FC236}">
                  <a16:creationId xmlns:a16="http://schemas.microsoft.com/office/drawing/2014/main" id="{DE173ADA-9093-1A46-AC78-5624D71E2418}"/>
                </a:ext>
              </a:extLst>
            </p:cNvPr>
            <p:cNvPicPr>
              <a:picLocks noChangeAspect="1"/>
            </p:cNvPicPr>
            <p:nvPr/>
          </p:nvPicPr>
          <p:blipFill>
            <a:blip r:embed="rId5"/>
            <a:stretch>
              <a:fillRect/>
            </a:stretch>
          </p:blipFill>
          <p:spPr>
            <a:xfrm>
              <a:off x="2075754" y="6186461"/>
              <a:ext cx="470918" cy="4709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CA978563-BF04-0B46-AC12-F0C7E42E0BE5}"/>
                </a:ext>
              </a:extLst>
            </p:cNvPr>
            <p:cNvPicPr>
              <a:picLocks noChangeAspect="1"/>
            </p:cNvPicPr>
            <p:nvPr/>
          </p:nvPicPr>
          <p:blipFill>
            <a:blip r:embed="rId6"/>
            <a:stretch>
              <a:fillRect/>
            </a:stretch>
          </p:blipFill>
          <p:spPr>
            <a:xfrm>
              <a:off x="2728311" y="6483823"/>
              <a:ext cx="648769" cy="119162"/>
            </a:xfrm>
            <a:prstGeom prst="rect">
              <a:avLst/>
            </a:prstGeom>
          </p:spPr>
        </p:pic>
      </p:grpSp>
      <p:sp>
        <p:nvSpPr>
          <p:cNvPr id="15" name="Plassholder for innhold 4">
            <a:extLst>
              <a:ext uri="{FF2B5EF4-FFF2-40B4-BE49-F238E27FC236}">
                <a16:creationId xmlns:a16="http://schemas.microsoft.com/office/drawing/2014/main" id="{8FD7A453-CCB7-A165-6C9E-C78DA6C972A4}"/>
              </a:ext>
            </a:extLst>
          </p:cNvPr>
          <p:cNvSpPr>
            <a:spLocks noGrp="1"/>
          </p:cNvSpPr>
          <p:nvPr>
            <p:ph idx="1"/>
          </p:nvPr>
        </p:nvSpPr>
        <p:spPr>
          <a:xfrm>
            <a:off x="3979034" y="3687653"/>
            <a:ext cx="5362485" cy="470918"/>
          </a:xfrm>
        </p:spPr>
        <p:txBody>
          <a:bodyPr>
            <a:normAutofit/>
          </a:bodyPr>
          <a:lstStyle/>
          <a:p>
            <a:pPr marL="0" indent="0">
              <a:buNone/>
            </a:pPr>
            <a:r>
              <a:rPr lang="nb-NO" sz="1400" dirty="0">
                <a:solidFill>
                  <a:schemeClr val="tx1"/>
                </a:solidFill>
                <a:hlinkClick r:id="rId7">
                  <a:extLst>
                    <a:ext uri="{A12FA001-AC4F-418D-AE19-62706E023703}">
                      <ahyp:hlinkClr xmlns:ahyp="http://schemas.microsoft.com/office/drawing/2018/hyperlinkcolor" val="tx"/>
                    </a:ext>
                  </a:extLst>
                </a:hlinkClick>
              </a:rPr>
              <a:t>Generasjon </a:t>
            </a:r>
            <a:r>
              <a:rPr lang="nb-NO" sz="1400" dirty="0" err="1">
                <a:solidFill>
                  <a:schemeClr val="tx1"/>
                </a:solidFill>
                <a:hlinkClick r:id="rId7">
                  <a:extLst>
                    <a:ext uri="{A12FA001-AC4F-418D-AE19-62706E023703}">
                      <ahyp:hlinkClr xmlns:ahyp="http://schemas.microsoft.com/office/drawing/2018/hyperlinkcolor" val="tx"/>
                    </a:ext>
                  </a:extLst>
                </a:hlinkClick>
              </a:rPr>
              <a:t>Tankezett</a:t>
            </a:r>
            <a:r>
              <a:rPr lang="nb-NO" sz="1400" dirty="0">
                <a:solidFill>
                  <a:schemeClr val="tx1"/>
                </a:solidFill>
                <a:hlinkClick r:id="rId7">
                  <a:extLst>
                    <a:ext uri="{A12FA001-AC4F-418D-AE19-62706E023703}">
                      <ahyp:hlinkClr xmlns:ahyp="http://schemas.microsoft.com/office/drawing/2018/hyperlinkcolor" val="tx"/>
                    </a:ext>
                  </a:extLst>
                </a:hlinkClick>
              </a:rPr>
              <a:t> - Episode 3 (Kort): Kreativitet - </a:t>
            </a:r>
            <a:r>
              <a:rPr lang="nb-NO" sz="1400" dirty="0" err="1">
                <a:solidFill>
                  <a:schemeClr val="tx1"/>
                </a:solidFill>
                <a:hlinkClick r:id="rId7">
                  <a:extLst>
                    <a:ext uri="{A12FA001-AC4F-418D-AE19-62706E023703}">
                      <ahyp:hlinkClr xmlns:ahyp="http://schemas.microsoft.com/office/drawing/2018/hyperlinkcolor" val="tx"/>
                    </a:ext>
                  </a:extLst>
                </a:hlinkClick>
              </a:rPr>
              <a:t>YouTube</a:t>
            </a:r>
            <a:endParaRPr lang="nb-NO" sz="1600" dirty="0">
              <a:solidFill>
                <a:schemeClr val="tx1"/>
              </a:solidFill>
            </a:endParaRPr>
          </a:p>
        </p:txBody>
      </p:sp>
    </p:spTree>
    <p:extLst>
      <p:ext uri="{BB962C8B-B14F-4D97-AF65-F5344CB8AC3E}">
        <p14:creationId xmlns:p14="http://schemas.microsoft.com/office/powerpoint/2010/main" val="2621194792"/>
      </p:ext>
    </p:extLst>
  </p:cSld>
  <p:clrMapOvr>
    <a:masterClrMapping/>
  </p:clrMapOvr>
</p:sld>
</file>

<file path=ppt/theme/theme1.xml><?xml version="1.0" encoding="utf-8"?>
<a:theme xmlns:a="http://schemas.openxmlformats.org/drawingml/2006/main" name="Kort">
  <a:themeElements>
    <a:clrScheme name="Kor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Kor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r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4C3F3C2CBCA8044B7259E6FF26652D2" ma:contentTypeVersion="11" ma:contentTypeDescription="Opprett et nytt dokument." ma:contentTypeScope="" ma:versionID="073cb105e7527f266f04fc019f88ba7b">
  <xsd:schema xmlns:xsd="http://www.w3.org/2001/XMLSchema" xmlns:xs="http://www.w3.org/2001/XMLSchema" xmlns:p="http://schemas.microsoft.com/office/2006/metadata/properties" xmlns:ns3="52dd4237-f7b8-40d0-a8fa-463e20d175c8" xmlns:ns4="c3aecf2f-6203-47fc-a3d4-36e5b7123243" targetNamespace="http://schemas.microsoft.com/office/2006/metadata/properties" ma:root="true" ma:fieldsID="104948550aa44ebece4f8cd26c63d92f" ns3:_="" ns4:_="">
    <xsd:import namespace="52dd4237-f7b8-40d0-a8fa-463e20d175c8"/>
    <xsd:import namespace="c3aecf2f-6203-47fc-a3d4-36e5b71232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d4237-f7b8-40d0-a8fa-463e20d17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ecf2f-6203-47fc-a3d4-36e5b712324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32ED4-FF48-494E-88E3-9AFD71EE3B28}">
  <ds:schemaRefs>
    <ds:schemaRef ds:uri="http://www.w3.org/XML/1998/namespace"/>
    <ds:schemaRef ds:uri="http://purl.org/dc/elements/1.1/"/>
    <ds:schemaRef ds:uri="http://schemas.microsoft.com/office/2006/metadata/properties"/>
    <ds:schemaRef ds:uri="http://purl.org/dc/dcmitype/"/>
    <ds:schemaRef ds:uri="c3aecf2f-6203-47fc-a3d4-36e5b712324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2dd4237-f7b8-40d0-a8fa-463e20d175c8"/>
  </ds:schemaRefs>
</ds:datastoreItem>
</file>

<file path=customXml/itemProps2.xml><?xml version="1.0" encoding="utf-8"?>
<ds:datastoreItem xmlns:ds="http://schemas.openxmlformats.org/officeDocument/2006/customXml" ds:itemID="{91F803F2-42C0-4626-A492-27D55F37C347}">
  <ds:schemaRefs>
    <ds:schemaRef ds:uri="http://schemas.microsoft.com/sharepoint/v3/contenttype/forms"/>
  </ds:schemaRefs>
</ds:datastoreItem>
</file>

<file path=customXml/itemProps3.xml><?xml version="1.0" encoding="utf-8"?>
<ds:datastoreItem xmlns:ds="http://schemas.openxmlformats.org/officeDocument/2006/customXml" ds:itemID="{C30B0E19-0F8A-474A-B232-AB0A696AA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d4237-f7b8-40d0-a8fa-463e20d175c8"/>
    <ds:schemaRef ds:uri="c3aecf2f-6203-47fc-a3d4-36e5b7123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TM10001106[[fn=Kort]]</Template>
  <TotalTime>4164</TotalTime>
  <Words>1163</Words>
  <Application>Microsoft Macintosh PowerPoint</Application>
  <PresentationFormat>Skjermfremvisning (4:3)</PresentationFormat>
  <Paragraphs>110</Paragraphs>
  <Slides>17</Slides>
  <Notes>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Arial</vt:lpstr>
      <vt:lpstr>Calibri</vt:lpstr>
      <vt:lpstr>Gill Sans MT</vt:lpstr>
      <vt:lpstr>Impact</vt:lpstr>
      <vt:lpstr>inherit</vt:lpstr>
      <vt:lpstr>Source Sans Pro</vt:lpstr>
      <vt:lpstr>Kort</vt:lpstr>
      <vt:lpstr>Personlige egenskaper Få alle med!  </vt:lpstr>
      <vt:lpstr>PowerPoint-presentasjon</vt:lpstr>
      <vt:lpstr>LYTT til  podkast om Kommunikasjon:</vt:lpstr>
      <vt:lpstr>Aktivitet om  Kommunikasjon</vt:lpstr>
      <vt:lpstr>DISKUTER!</vt:lpstr>
      <vt:lpstr>LYTT til podkast om Samarbeid:</vt:lpstr>
      <vt:lpstr>Aktivitet om  samarbeid</vt:lpstr>
      <vt:lpstr>DISKUTER!</vt:lpstr>
      <vt:lpstr>LYTT til podkast om Kreativitet:</vt:lpstr>
      <vt:lpstr>Aktivitet om  kreativitet</vt:lpstr>
      <vt:lpstr>Aktivitet om  kreativitet</vt:lpstr>
      <vt:lpstr>DISKUTER!</vt:lpstr>
      <vt:lpstr>LYTT til podkast om Kritisk tenkning:</vt:lpstr>
      <vt:lpstr>Aktivitet om  Kritisk tenkning</vt:lpstr>
      <vt:lpstr>DISKUTER!</vt:lpstr>
      <vt:lpstr>DISKUTER!</vt:lpstr>
      <vt:lpstr>PowerPoint-presentasjon</vt:lpstr>
    </vt:vector>
  </TitlesOfParts>
  <Company>Siste Skrik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Nina</dc:creator>
  <cp:lastModifiedBy>Vegard Haugen</cp:lastModifiedBy>
  <cp:revision>50</cp:revision>
  <dcterms:created xsi:type="dcterms:W3CDTF">2011-01-26T09:27:47Z</dcterms:created>
  <dcterms:modified xsi:type="dcterms:W3CDTF">2022-05-03T08:42:54Z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0x010100F4C3F3C2CBCA8044B7259E6FF26652D2</vt:lpwstr>
  </property>
</Properties>
</file>