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0" r:id="rId2"/>
    <p:sldId id="278" r:id="rId3"/>
    <p:sldId id="280" r:id="rId4"/>
    <p:sldId id="279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3"/>
    <p:restoredTop sz="94694"/>
  </p:normalViewPr>
  <p:slideViewPr>
    <p:cSldViewPr snapToGrid="0">
      <p:cViewPr varScale="1">
        <p:scale>
          <a:sx n="79" d="100"/>
          <a:sy n="79" d="100"/>
        </p:scale>
        <p:origin x="121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B99F2-2D46-D543-B88A-9A8162C27929}" type="datetimeFigureOut">
              <a:rPr lang="en-NO" smtClean="0"/>
              <a:t>07/03/2025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5798-78F1-D64F-A53A-E2E12159492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10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9" name="Picture 1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FD057202-C39F-FAA1-487C-60EA83ADC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357" y="4867800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kolonner mørk (tekst/bilde/gra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hvit (tekst/bilde/graf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5" name="Picture 4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CE829226-170F-7277-90DB-DCE1FBE73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2EE115-9BAA-F618-87C2-EF3F2FD0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høyre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71" y="368301"/>
            <a:ext cx="4391040" cy="163412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071" y="2144485"/>
            <a:ext cx="4391040" cy="425631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9" name="Picture 8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C0ED4703-4562-3447-16DF-63A669A6E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76922">
            <a:off x="405334" y="331539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56F73E-F48F-CD0D-59E0-CBCE2F885A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2000" y="0"/>
            <a:ext cx="6840000" cy="68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10275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venstre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4552" y="368300"/>
            <a:ext cx="4224048" cy="16891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4552" y="2057400"/>
            <a:ext cx="4224048" cy="43325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67C28D15-5D39-2780-0FAC-040244A5C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F4235B-FE00-7DC6-72A5-6D2C073BB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32502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DEB1291-6370-59E0-A7AD-4240C6561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593118A9-12E4-F613-D4EA-BD97D3B33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64231"/>
            <a:ext cx="8062624" cy="4598987"/>
          </a:xfrm>
        </p:spPr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8597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75806"/>
            <a:ext cx="8062624" cy="4598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1047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EF4A2B-A103-7010-E9ED-4BAF21C86D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NO" dirty="0"/>
              <a:t>Klikk på ikonet for et nytt heldekkende bilde</a:t>
            </a:r>
          </a:p>
        </p:txBody>
      </p:sp>
    </p:spTree>
    <p:extLst>
      <p:ext uri="{BB962C8B-B14F-4D97-AF65-F5344CB8AC3E}">
        <p14:creationId xmlns:p14="http://schemas.microsoft.com/office/powerpoint/2010/main" val="48889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306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4605"/>
            <a:ext cx="5157787" cy="38461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06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4601"/>
            <a:ext cx="5183188" cy="38461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E6938E-CC9C-EFB1-A181-90C110992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9392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med runde hjørner)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171834"/>
            <a:ext cx="3198812" cy="20289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BD2EC2-DC41-3D50-1AC1-A061D066E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88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 dirty="0"/>
              <a:t>Click icon to add picture</a:t>
            </a:r>
            <a:endParaRPr lang="en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1F7DC4-83A5-438D-50D6-E599605228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0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E4D0266-F323-607D-EB58-C0783378ED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B59B558-EDF8-80BE-5AA5-79EA2956D6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AA41D9-AB05-1D2D-8286-EA119C28809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6594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AD7523-B7EB-2857-3A68-1F7391EB94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6594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45002AF-438A-0F6D-7813-B65567042D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6594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40C186-EBD8-EAAE-61E0-B37C5E028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51807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E6031D-1235-5C38-EEBE-7A94667D86D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A64C5F2-0AD3-CEF2-BED2-9551F711EE6A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944DA0E-80AB-CE07-001B-5C67DF94BFAE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11282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0063D9-A9A0-AC61-7E40-6CFA0AEE5B7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822960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78104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5" name="Picture 4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86B9887A-8A99-3CE0-87CB-9248BA7DE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9650" y="1625477"/>
            <a:ext cx="3413008" cy="32812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D0687E-B56E-9DC7-5073-E2C29FAD0A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</p:spTree>
    <p:extLst>
      <p:ext uri="{BB962C8B-B14F-4D97-AF65-F5344CB8AC3E}">
        <p14:creationId xmlns:p14="http://schemas.microsoft.com/office/powerpoint/2010/main" val="1921537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593336D-7F45-4EAF-8B7B-D52583C1CB63}"/>
              </a:ext>
            </a:extLst>
          </p:cNvPr>
          <p:cNvSpPr/>
          <p:nvPr userDrawn="1"/>
        </p:nvSpPr>
        <p:spPr>
          <a:xfrm rot="1159958">
            <a:off x="75233" y="4658205"/>
            <a:ext cx="3454713" cy="2335846"/>
          </a:xfrm>
          <a:prstGeom prst="rtTriangl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567D9-0FB6-1CD1-4BAA-C695F58B1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  <p:pic>
        <p:nvPicPr>
          <p:cNvPr id="7" name="Picture 6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8B9C0C16-068B-D938-345B-C6DD7629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60981"/>
            <a:ext cx="4129976" cy="4129976"/>
          </a:xfrm>
          <a:prstGeom prst="rect">
            <a:avLst/>
          </a:prstGeom>
        </p:spPr>
      </p:pic>
      <p:pic>
        <p:nvPicPr>
          <p:cNvPr id="6" name="Picture 5" descr="A logo for a science center&#10;&#10;Description automatically generated">
            <a:extLst>
              <a:ext uri="{FF2B5EF4-FFF2-40B4-BE49-F238E27FC236}">
                <a16:creationId xmlns:a16="http://schemas.microsoft.com/office/drawing/2014/main" id="{9248C4B2-ECA4-6311-D7C6-BEDA23FBC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168" y="1520825"/>
            <a:ext cx="3289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A80E954F-E528-66E3-3D26-720F4398A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73967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ly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485054"/>
            <a:ext cx="8761412" cy="146519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788" y="2096628"/>
            <a:ext cx="5943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2060" y="3429000"/>
            <a:ext cx="3728605" cy="3728605"/>
          </a:xfrm>
          <a:prstGeom prst="rect">
            <a:avLst/>
          </a:prstGeom>
        </p:spPr>
      </p:pic>
      <p:pic>
        <p:nvPicPr>
          <p:cNvPr id="9" name="Picture 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73D49FF0-4608-DFAE-61CB-6426ECCA6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2349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mørk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842711">
            <a:off x="444029" y="-150380"/>
            <a:ext cx="2514600" cy="4038600"/>
          </a:xfrm>
          <a:prstGeom prst="rect">
            <a:avLst/>
          </a:prstGeom>
        </p:spPr>
      </p:pic>
      <p:pic>
        <p:nvPicPr>
          <p:cNvPr id="17" name="Picture 16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DD6F56E4-E1E1-14E4-7579-04D4E8A15D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3038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7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 og tittel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961660"/>
            <a:ext cx="10515600" cy="8470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5835650"/>
            <a:ext cx="10515600" cy="365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3C997A-7BFD-CCDD-0E33-2152133680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788" y="1160463"/>
            <a:ext cx="10512425" cy="34353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NO" dirty="0"/>
              <a:t>Klikk på ikon for bytte av panoramabilde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E6475878-AE9E-743F-E451-60D8ED8BD982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367209" y="1148888"/>
            <a:ext cx="450850" cy="3492500"/>
          </a:xfrm>
          <a:solidFill>
            <a:srgbClr val="FFFFFF">
              <a:alpha val="75000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0" name="Vertical Text Placeholder 7">
            <a:extLst>
              <a:ext uri="{FF2B5EF4-FFF2-40B4-BE49-F238E27FC236}">
                <a16:creationId xmlns:a16="http://schemas.microsoft.com/office/drawing/2014/main" id="{D9D71020-A5FF-A904-130D-5C3B59273DD1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7859711" y="1160463"/>
            <a:ext cx="450850" cy="3492500"/>
          </a:xfrm>
          <a:solidFill>
            <a:srgbClr val="FFFFFF">
              <a:alpha val="75171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1" name="Vertical Text Placeholder 7">
            <a:extLst>
              <a:ext uri="{FF2B5EF4-FFF2-40B4-BE49-F238E27FC236}">
                <a16:creationId xmlns:a16="http://schemas.microsoft.com/office/drawing/2014/main" id="{E1D89A83-CF1C-8A7B-37F5-5AB75396A2A0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 rot="16200000">
            <a:off x="9605961" y="1374312"/>
            <a:ext cx="450850" cy="3041651"/>
          </a:xfrm>
          <a:solidFill>
            <a:srgbClr val="FFFFFF">
              <a:alpha val="75453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7FF75819-B7FC-62C9-4F26-B2102DB98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90950"/>
            <a:ext cx="1644650" cy="1581150"/>
          </a:xfrm>
          <a:prstGeom prst="rect">
            <a:avLst/>
          </a:prstGeom>
        </p:spPr>
      </p:pic>
      <p:pic>
        <p:nvPicPr>
          <p:cNvPr id="14" name="Picture 1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E6C27ACA-0617-0704-15A7-24F64049B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246248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4" name="Picture 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4C469B05-14C0-4373-76C5-0462A4D18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F42770-59A3-A2F6-5F7B-51EE77B3D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lys (tekst/bilde/gr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19DEA1-B1F4-853E-3FE3-D8B6F516E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3384"/>
            <a:ext cx="10515600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0626"/>
            <a:ext cx="10515600" cy="464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96AC57-1B33-9C49-76BA-8884BFA9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</p:spTree>
    <p:extLst>
      <p:ext uri="{BB962C8B-B14F-4D97-AF65-F5344CB8AC3E}">
        <p14:creationId xmlns:p14="http://schemas.microsoft.com/office/powerpoint/2010/main" val="32244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73" r:id="rId3"/>
    <p:sldLayoutId id="2147483700" r:id="rId4"/>
    <p:sldLayoutId id="2147483699" r:id="rId5"/>
    <p:sldLayoutId id="2147483710" r:id="rId6"/>
    <p:sldLayoutId id="2147483711" r:id="rId7"/>
    <p:sldLayoutId id="2147483719" r:id="rId8"/>
    <p:sldLayoutId id="2147483676" r:id="rId9"/>
    <p:sldLayoutId id="2147483708" r:id="rId10"/>
    <p:sldLayoutId id="2147483720" r:id="rId11"/>
    <p:sldLayoutId id="2147483675" r:id="rId12"/>
    <p:sldLayoutId id="2147483707" r:id="rId13"/>
    <p:sldLayoutId id="2147483701" r:id="rId14"/>
    <p:sldLayoutId id="2147483703" r:id="rId15"/>
    <p:sldLayoutId id="2147483706" r:id="rId16"/>
    <p:sldLayoutId id="2147483705" r:id="rId17"/>
    <p:sldLayoutId id="2147483716" r:id="rId18"/>
    <p:sldLayoutId id="2147483677" r:id="rId19"/>
    <p:sldLayoutId id="2147483722" r:id="rId20"/>
    <p:sldLayoutId id="2147483681" r:id="rId21"/>
    <p:sldLayoutId id="2147483713" r:id="rId22"/>
    <p:sldLayoutId id="2147483714" r:id="rId23"/>
    <p:sldLayoutId id="214748371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06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731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28DED9-AA7E-16B9-3E85-04D431421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Meg - Kontekst</a:t>
            </a:r>
            <a:endParaRPr lang="en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443BE82-C6C0-061B-DBE8-AC510A8C2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Hvem er du, hva er viktig for deg og de rundt deg i arbeidsuka? </a:t>
            </a:r>
            <a:endParaRPr lang="nb-NO" dirty="0"/>
          </a:p>
          <a:p>
            <a:endParaRPr lang="en-NO" dirty="0"/>
          </a:p>
        </p:txBody>
      </p:sp>
      <p:pic>
        <p:nvPicPr>
          <p:cNvPr id="2" name="Picture 2" descr="Karriereknappene | HK-dir">
            <a:extLst>
              <a:ext uri="{FF2B5EF4-FFF2-40B4-BE49-F238E27FC236}">
                <a16:creationId xmlns:a16="http://schemas.microsoft.com/office/drawing/2014/main" id="{F8D5107B-6D54-1667-28C9-FFA57FBA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00" y="447403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1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19610F-853F-BA53-E65D-73C4327A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sz="4400" dirty="0"/>
              <a:t>Hvem er du og hva påvirker deg?</a:t>
            </a:r>
          </a:p>
        </p:txBody>
      </p:sp>
      <p:pic>
        <p:nvPicPr>
          <p:cNvPr id="3074" name="Picture 2" descr="Karriereknappene | HK-dir">
            <a:extLst>
              <a:ext uri="{FF2B5EF4-FFF2-40B4-BE49-F238E27FC236}">
                <a16:creationId xmlns:a16="http://schemas.microsoft.com/office/drawing/2014/main" id="{FB7773BD-1029-531F-CCF0-2F6BA0BC5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38" y="616737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63217F4-8F78-EA0E-95F4-37AEFC7253BF}"/>
              </a:ext>
            </a:extLst>
          </p:cNvPr>
          <p:cNvSpPr txBox="1"/>
          <p:nvPr/>
        </p:nvSpPr>
        <p:spPr>
          <a:xfrm>
            <a:off x="1122111" y="2433089"/>
            <a:ext cx="7444855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effectLst/>
              </a:rPr>
              <a:t>Hva kjennetegner deg best? </a:t>
            </a:r>
            <a:r>
              <a:rPr lang="nb-NO" sz="2000" dirty="0"/>
              <a:t>Tenk at du skal presentere deg for arbeidsplassen du skal på. </a:t>
            </a:r>
          </a:p>
          <a:p>
            <a:pPr algn="l">
              <a:lnSpc>
                <a:spcPts val="2250"/>
              </a:lnSpc>
            </a:pPr>
            <a:endParaRPr lang="nb-NO" sz="2000" b="0" dirty="0">
              <a:effectLst/>
            </a:endParaRPr>
          </a:p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nb-NO" sz="2000" b="0" dirty="0">
                <a:effectLst/>
              </a:rPr>
              <a:t>Hvilke interesser</a:t>
            </a:r>
            <a:r>
              <a:rPr lang="nb-NO" sz="2000" dirty="0"/>
              <a:t> </a:t>
            </a:r>
            <a:r>
              <a:rPr lang="nb-NO" sz="2000" b="0" dirty="0">
                <a:effectLst/>
              </a:rPr>
              <a:t>har du? </a:t>
            </a:r>
          </a:p>
          <a:p>
            <a:pPr algn="l">
              <a:lnSpc>
                <a:spcPts val="2250"/>
              </a:lnSpc>
            </a:pPr>
            <a:endParaRPr lang="nb-NO" sz="2000" b="0" dirty="0">
              <a:effectLst/>
            </a:endParaRPr>
          </a:p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Hva er en verdi for deg?</a:t>
            </a:r>
          </a:p>
          <a:p>
            <a:pPr algn="l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Hva påvirker deg? </a:t>
            </a:r>
          </a:p>
        </p:txBody>
      </p:sp>
    </p:spTree>
    <p:extLst>
      <p:ext uri="{BB962C8B-B14F-4D97-AF65-F5344CB8AC3E}">
        <p14:creationId xmlns:p14="http://schemas.microsoft.com/office/powerpoint/2010/main" val="139834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18B383-87DC-CD2E-58ED-07BDE994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Hva er viktig for deg og de rundt deg?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C42A6E-3013-CFF4-7AE3-249AC51A7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91419" y="2570754"/>
            <a:ext cx="1065176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Hva tror du voksne på en arbeidsplass forventer av deg?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Hva er en “god holdning” på jobb, tror du? </a:t>
            </a:r>
            <a:r>
              <a:rPr lang="nb-NO" sz="2000" dirty="0"/>
              <a:t>Hva er en dårlig holdning?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Hva kan gjøre at du får lyst til å gjøre en god innsats?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Hva gjør man hvis man har en dårlig dag – og likevel må være profesjonell? Hva betyr profesjonell?</a:t>
            </a:r>
          </a:p>
        </p:txBody>
      </p:sp>
      <p:pic>
        <p:nvPicPr>
          <p:cNvPr id="5" name="Picture 2" descr="Karriereknappene | HK-dir">
            <a:extLst>
              <a:ext uri="{FF2B5EF4-FFF2-40B4-BE49-F238E27FC236}">
                <a16:creationId xmlns:a16="http://schemas.microsoft.com/office/drawing/2014/main" id="{837BA083-6B99-9297-816E-7717206D9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95" y="532295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0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C38E0-46BB-60EF-F88E-7266DFD7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 intro på arbeidsplassen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F57F96-E0BE-00FC-5429-6F306999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1" dirty="0"/>
          </a:p>
          <a:p>
            <a:r>
              <a:rPr lang="nb-NO" dirty="0"/>
              <a:t>Hei, jeg heter ______</a:t>
            </a:r>
          </a:p>
          <a:p>
            <a:r>
              <a:rPr lang="nb-NO" dirty="0"/>
              <a:t>Jeg går i 10. klasse på _______ skole</a:t>
            </a:r>
          </a:p>
          <a:p>
            <a:r>
              <a:rPr lang="nb-NO" dirty="0"/>
              <a:t>Jeg gleder meg til å være her fordi _______</a:t>
            </a:r>
          </a:p>
          <a:p>
            <a:r>
              <a:rPr lang="nb-NO" dirty="0"/>
              <a:t>Jeg liker å jobbe med _______</a:t>
            </a:r>
          </a:p>
          <a:p>
            <a:r>
              <a:rPr lang="nb-NO" dirty="0"/>
              <a:t>Jeg håper å lære mer om _______</a:t>
            </a:r>
          </a:p>
          <a:p>
            <a:r>
              <a:rPr lang="nb-NO" dirty="0"/>
              <a:t>Jeg skal gjøre mitt beste og møte presis</a:t>
            </a:r>
          </a:p>
          <a:p>
            <a:endParaRPr lang="nb-NO" dirty="0"/>
          </a:p>
        </p:txBody>
      </p:sp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9263761B-B001-B811-3A06-0B8EDE98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533" y="158175"/>
            <a:ext cx="1372451" cy="13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2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951D9-F74A-9449-E9DC-5801BD7E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03" y="3150485"/>
            <a:ext cx="3279185" cy="4640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0D87F-2CC2-5F15-6A1C-865A20AE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" y="3529698"/>
            <a:ext cx="1992812" cy="28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0B15DA-129E-20DC-D9D5-A857F615C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68" y="3019888"/>
            <a:ext cx="3463757" cy="49016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A529049-4D92-5EAF-7814-2E58A98F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97" y="1051633"/>
            <a:ext cx="9713498" cy="2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IRIA blue">
      <a:dk1>
        <a:srgbClr val="0066A0"/>
      </a:dk1>
      <a:lt1>
        <a:srgbClr val="E5F7FF"/>
      </a:lt1>
      <a:dk2>
        <a:srgbClr val="0066A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mal_blaa_INSPIRIA" id="{E0CE9A63-45A6-9742-8C3E-E3C4A77CC2E2}" vid="{FD4B937F-5B0E-664F-A9B5-89AEA5D28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4445</TotalTime>
  <Words>185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Meg - Kontekst</vt:lpstr>
      <vt:lpstr> Hvem er du og hva påvirker deg?</vt:lpstr>
      <vt:lpstr>Hva er viktig for deg og de rundt deg?</vt:lpstr>
      <vt:lpstr>Min intro på arbeidsplassen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Therese Lande Patrick</dc:creator>
  <cp:keywords/>
  <dc:description/>
  <cp:lastModifiedBy>Marianne Moe</cp:lastModifiedBy>
  <cp:revision>17</cp:revision>
  <dcterms:created xsi:type="dcterms:W3CDTF">2025-01-13T13:00:36Z</dcterms:created>
  <dcterms:modified xsi:type="dcterms:W3CDTF">2025-07-03T07:31:50Z</dcterms:modified>
  <cp:category/>
</cp:coreProperties>
</file>